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3b809acc0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9d94eeab64eab"/>
  </p:sldMasterIdLst>
  <p:sldIdLst>
    <p:sldId xmlns:r="http://schemas.openxmlformats.org/officeDocument/2006/relationships" id="256" r:id="Rcdca9079eb684df5"/>
    <p:sldId xmlns:r="http://schemas.openxmlformats.org/officeDocument/2006/relationships" id="257" r:id="R97c258e90da54c5c"/>
    <p:sldId xmlns:r="http://schemas.openxmlformats.org/officeDocument/2006/relationships" id="258" r:id="R779615277d644428"/>
    <p:sldId xmlns:r="http://schemas.openxmlformats.org/officeDocument/2006/relationships" id="259" r:id="Rfe0cddbccaec4420"/>
    <p:sldId xmlns:r="http://schemas.openxmlformats.org/officeDocument/2006/relationships" id="260" r:id="R0e6e3695134f40b6"/>
    <p:sldId xmlns:r="http://schemas.openxmlformats.org/officeDocument/2006/relationships" id="261" r:id="Rb59b03b8fc114bf2"/>
    <p:sldId xmlns:r="http://schemas.openxmlformats.org/officeDocument/2006/relationships" id="262" r:id="R7632618ec054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9d94eeab64eab" /><Relationship Type="http://schemas.openxmlformats.org/officeDocument/2006/relationships/slide" Target="/ppt/slides/slide1.xml" Id="Rcdca9079eb684df5" /><Relationship Type="http://schemas.openxmlformats.org/officeDocument/2006/relationships/slide" Target="/ppt/slides/slide2.xml" Id="R97c258e90da54c5c" /><Relationship Type="http://schemas.openxmlformats.org/officeDocument/2006/relationships/slide" Target="/ppt/slides/slide3.xml" Id="R779615277d644428" /><Relationship Type="http://schemas.openxmlformats.org/officeDocument/2006/relationships/slide" Target="/ppt/slides/slide4.xml" Id="Rfe0cddbccaec4420" /><Relationship Type="http://schemas.openxmlformats.org/officeDocument/2006/relationships/slide" Target="/ppt/slides/slide5.xml" Id="R0e6e3695134f40b6" /><Relationship Type="http://schemas.openxmlformats.org/officeDocument/2006/relationships/slide" Target="/ppt/slides/slide6.xml" Id="Rb59b03b8fc114bf2" /><Relationship Type="http://schemas.openxmlformats.org/officeDocument/2006/relationships/slide" Target="/ppt/slides/slide7.xml" Id="R7632618ec054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80377035f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8610e961744d8" /><Relationship Type="http://schemas.openxmlformats.org/officeDocument/2006/relationships/theme" Target="/ppt/slideMasters/theme/theme1.xml" Id="Re6a0aac865d8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8610e9617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fae1937a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78c2a525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3f6353b25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fe8bc4b4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be688682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f74a840c2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5fb03a0d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25 336 336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18 274 206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49 843 332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236 079 102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257 011 274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BEER SANDER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sander@sander.no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