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cebde22d6f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27893cfa9460f"/>
  </p:sldMasterIdLst>
  <p:sldIdLst>
    <p:sldId xmlns:r="http://schemas.openxmlformats.org/officeDocument/2006/relationships" id="256" r:id="R7f2e7e178ace48a9"/>
    <p:sldId xmlns:r="http://schemas.openxmlformats.org/officeDocument/2006/relationships" id="257" r:id="R311777ede78045f2"/>
    <p:sldId xmlns:r="http://schemas.openxmlformats.org/officeDocument/2006/relationships" id="258" r:id="R50466f6601e444e9"/>
    <p:sldId xmlns:r="http://schemas.openxmlformats.org/officeDocument/2006/relationships" id="259" r:id="Re303238f35a24c27"/>
    <p:sldId xmlns:r="http://schemas.openxmlformats.org/officeDocument/2006/relationships" id="260" r:id="Ra4f7b15234014554"/>
    <p:sldId xmlns:r="http://schemas.openxmlformats.org/officeDocument/2006/relationships" id="261" r:id="R07ef3a31ccd94d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27893cfa9460f" /><Relationship Type="http://schemas.openxmlformats.org/officeDocument/2006/relationships/slide" Target="/ppt/slides/slide1.xml" Id="R7f2e7e178ace48a9" /><Relationship Type="http://schemas.openxmlformats.org/officeDocument/2006/relationships/slide" Target="/ppt/slides/slide2.xml" Id="R311777ede78045f2" /><Relationship Type="http://schemas.openxmlformats.org/officeDocument/2006/relationships/slide" Target="/ppt/slides/slide3.xml" Id="R50466f6601e444e9" /><Relationship Type="http://schemas.openxmlformats.org/officeDocument/2006/relationships/slide" Target="/ppt/slides/slide4.xml" Id="Re303238f35a24c27" /><Relationship Type="http://schemas.openxmlformats.org/officeDocument/2006/relationships/slide" Target="/ppt/slides/slide5.xml" Id="Ra4f7b15234014554" /><Relationship Type="http://schemas.openxmlformats.org/officeDocument/2006/relationships/slide" Target="/ppt/slides/slide6.xml" Id="R07ef3a31ccd94d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b2dc802bd4e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05b3f31724060" /><Relationship Type="http://schemas.openxmlformats.org/officeDocument/2006/relationships/theme" Target="/ppt/slideMasters/theme/theme1.xml" Id="R570fbcc3924942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05b3f317240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c5aaddc7549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0f2e2edea4d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0af08a84d4d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5d0ee090c49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48cf45ca5492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e35ea0ba348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GALLERI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GALLERI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IMPATIENS AS  –  90,9 %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GALLERI HOLDING AS  –  9,1 %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985 196 192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GALLERI HOLDING AS</a:t>
            </a:r>
          </a:p>
        </p:txBody>
      </p:sp>
    </p:spTree>
  </p:cSld>
  <p:clrMapOvr>
    <a:masterClrMapping xmlns:a="http://schemas.openxmlformats.org/drawingml/2006/main"/>
  </p:clrMapOvr>
</p:sld>
</file>