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4501d67efd4f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42b98980a4e23"/>
  </p:sldMasterIdLst>
  <p:sldIdLst>
    <p:sldId xmlns:r="http://schemas.openxmlformats.org/officeDocument/2006/relationships" id="256" r:id="R96c8a983cf1c4a6b"/>
    <p:sldId xmlns:r="http://schemas.openxmlformats.org/officeDocument/2006/relationships" id="257" r:id="R71ef7d1756644b04"/>
    <p:sldId xmlns:r="http://schemas.openxmlformats.org/officeDocument/2006/relationships" id="258" r:id="R645a63487f314e32"/>
    <p:sldId xmlns:r="http://schemas.openxmlformats.org/officeDocument/2006/relationships" id="259" r:id="R2fcdf6ce36e34a24"/>
    <p:sldId xmlns:r="http://schemas.openxmlformats.org/officeDocument/2006/relationships" id="260" r:id="Ra704aa86e2e94b1d"/>
    <p:sldId xmlns:r="http://schemas.openxmlformats.org/officeDocument/2006/relationships" id="261" r:id="Rede1926b362e49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42b98980a4e23" /><Relationship Type="http://schemas.openxmlformats.org/officeDocument/2006/relationships/slide" Target="/ppt/slides/slide1.xml" Id="R96c8a983cf1c4a6b" /><Relationship Type="http://schemas.openxmlformats.org/officeDocument/2006/relationships/slide" Target="/ppt/slides/slide2.xml" Id="R71ef7d1756644b04" /><Relationship Type="http://schemas.openxmlformats.org/officeDocument/2006/relationships/slide" Target="/ppt/slides/slide3.xml" Id="R645a63487f314e32" /><Relationship Type="http://schemas.openxmlformats.org/officeDocument/2006/relationships/slide" Target="/ppt/slides/slide4.xml" Id="R2fcdf6ce36e34a24" /><Relationship Type="http://schemas.openxmlformats.org/officeDocument/2006/relationships/slide" Target="/ppt/slides/slide5.xml" Id="Ra704aa86e2e94b1d" /><Relationship Type="http://schemas.openxmlformats.org/officeDocument/2006/relationships/slide" Target="/ppt/slides/slide6.xml" Id="Rede1926b362e49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433a254cc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a0fe131d14f70" /><Relationship Type="http://schemas.openxmlformats.org/officeDocument/2006/relationships/theme" Target="/ppt/slideMasters/theme/theme1.xml" Id="Rc20384b46b234a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a0fe131d1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212366ba340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75244a370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0069a0ab145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5cbac22dc4a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78ff8804c4b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cf371059c45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STOLT SEA FARM HALIBUT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SEA FARM HALIBUT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STOLT SEA FARM HALIBUT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SEA FARM HALIBUT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SEA FARM HALIBUT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SEA FARM HALIBUT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STOLT SEA FARM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SEA FARM HALIBUT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985 196 362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SEA FARM HALIBUT AS</a:t>
            </a:r>
          </a:p>
        </p:txBody>
      </p:sp>
    </p:spTree>
  </p:cSld>
  <p:clrMapOvr>
    <a:masterClrMapping xmlns:a="http://schemas.openxmlformats.org/drawingml/2006/main"/>
  </p:clrMapOvr>
</p:sld>
</file>