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dffabeb85c4a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a2828387f543ce"/>
  </p:sldMasterIdLst>
  <p:sldIdLst>
    <p:sldId xmlns:r="http://schemas.openxmlformats.org/officeDocument/2006/relationships" id="256" r:id="R0618e03db66c476c"/>
    <p:sldId xmlns:r="http://schemas.openxmlformats.org/officeDocument/2006/relationships" id="257" r:id="R2a0cc65c49994be4"/>
    <p:sldId xmlns:r="http://schemas.openxmlformats.org/officeDocument/2006/relationships" id="258" r:id="R329a6aebdedd420e"/>
    <p:sldId xmlns:r="http://schemas.openxmlformats.org/officeDocument/2006/relationships" id="259" r:id="R9bc347b7a06b465e"/>
    <p:sldId xmlns:r="http://schemas.openxmlformats.org/officeDocument/2006/relationships" id="260" r:id="Rba795d68261243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a2828387f543ce" /><Relationship Type="http://schemas.openxmlformats.org/officeDocument/2006/relationships/slide" Target="/ppt/slides/slide1.xml" Id="R0618e03db66c476c" /><Relationship Type="http://schemas.openxmlformats.org/officeDocument/2006/relationships/slide" Target="/ppt/slides/slide2.xml" Id="R2a0cc65c49994be4" /><Relationship Type="http://schemas.openxmlformats.org/officeDocument/2006/relationships/slide" Target="/ppt/slides/slide3.xml" Id="R329a6aebdedd420e" /><Relationship Type="http://schemas.openxmlformats.org/officeDocument/2006/relationships/slide" Target="/ppt/slides/slide4.xml" Id="R9bc347b7a06b465e" /><Relationship Type="http://schemas.openxmlformats.org/officeDocument/2006/relationships/slide" Target="/ppt/slides/slide5.xml" Id="Rba795d68261243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e5aa1fab5c41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a12746be74376" /><Relationship Type="http://schemas.openxmlformats.org/officeDocument/2006/relationships/theme" Target="/ppt/slideMasters/theme/theme1.xml" Id="R26e4a350a7294a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aa12746be743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5e4368a92444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0c6b53eb8c41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f9ce501f524a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54e7d3a6049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ada91720d34b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PASTA PRONTA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PASTA PRONTA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PASTA PRONTA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PASTA PRONTA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PASTA PRONTA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PASTA PRONTA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985 196 826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PASTA PRONTA AS</a:t>
            </a:r>
          </a:p>
        </p:txBody>
      </p:sp>
    </p:spTree>
  </p:cSld>
  <p:clrMapOvr>
    <a:masterClrMapping xmlns:a="http://schemas.openxmlformats.org/drawingml/2006/main"/>
  </p:clrMapOvr>
</p:sld>
</file>