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67acab9344a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ebcd8d8e5e46c7"/>
  </p:sldMasterIdLst>
  <p:sldIdLst>
    <p:sldId xmlns:r="http://schemas.openxmlformats.org/officeDocument/2006/relationships" id="256" r:id="Rb7d58cf75b1c4fb5"/>
    <p:sldId xmlns:r="http://schemas.openxmlformats.org/officeDocument/2006/relationships" id="257" r:id="Rf4b3fe4b30c84436"/>
    <p:sldId xmlns:r="http://schemas.openxmlformats.org/officeDocument/2006/relationships" id="258" r:id="Rf8f3fb1e13e04512"/>
    <p:sldId xmlns:r="http://schemas.openxmlformats.org/officeDocument/2006/relationships" id="259" r:id="R7d3ac5af3ed34465"/>
    <p:sldId xmlns:r="http://schemas.openxmlformats.org/officeDocument/2006/relationships" id="260" r:id="R6a0eba30b3d2436c"/>
    <p:sldId xmlns:r="http://schemas.openxmlformats.org/officeDocument/2006/relationships" id="261" r:id="Re46efecf4a11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bcd8d8e5e46c7" /><Relationship Type="http://schemas.openxmlformats.org/officeDocument/2006/relationships/slide" Target="/ppt/slides/slide1.xml" Id="Rb7d58cf75b1c4fb5" /><Relationship Type="http://schemas.openxmlformats.org/officeDocument/2006/relationships/slide" Target="/ppt/slides/slide2.xml" Id="Rf4b3fe4b30c84436" /><Relationship Type="http://schemas.openxmlformats.org/officeDocument/2006/relationships/slide" Target="/ppt/slides/slide3.xml" Id="Rf8f3fb1e13e04512" /><Relationship Type="http://schemas.openxmlformats.org/officeDocument/2006/relationships/slide" Target="/ppt/slides/slide4.xml" Id="R7d3ac5af3ed34465" /><Relationship Type="http://schemas.openxmlformats.org/officeDocument/2006/relationships/slide" Target="/ppt/slides/slide5.xml" Id="R6a0eba30b3d2436c" /><Relationship Type="http://schemas.openxmlformats.org/officeDocument/2006/relationships/slide" Target="/ppt/slides/slide6.xml" Id="Re46efecf4a11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cdd3f5950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9eed51f054599" /><Relationship Type="http://schemas.openxmlformats.org/officeDocument/2006/relationships/theme" Target="/ppt/slideMasters/theme/theme1.xml" Id="R6d6da7ef31e0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9eed51f05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87ce845704d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96e9464c3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6b9b4fd3c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b68343c54d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b748b0fdf48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2db5746549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STAVANGER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 MARINE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ROALSØ SIREVÅG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Nordvikveien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43 81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www.stavangermarine.no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985 203 261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MARINE AS</a:t>
            </a:r>
          </a:p>
        </p:txBody>
      </p:sp>
    </p:spTree>
  </p:cSld>
  <p:clrMapOvr>
    <a:masterClrMapping xmlns:a="http://schemas.openxmlformats.org/drawingml/2006/main"/>
  </p:clrMapOvr>
</p:sld>
</file>