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d9c959d877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6c04bc1b434dd8"/>
  </p:sldMasterIdLst>
  <p:sldIdLst>
    <p:sldId xmlns:r="http://schemas.openxmlformats.org/officeDocument/2006/relationships" id="256" r:id="R91786e260e9141e9"/>
    <p:sldId xmlns:r="http://schemas.openxmlformats.org/officeDocument/2006/relationships" id="257" r:id="Ra834a1c7ab6c40c2"/>
    <p:sldId xmlns:r="http://schemas.openxmlformats.org/officeDocument/2006/relationships" id="258" r:id="R6f3fb79c44164802"/>
    <p:sldId xmlns:r="http://schemas.openxmlformats.org/officeDocument/2006/relationships" id="259" r:id="R9953aac6ced9487d"/>
    <p:sldId xmlns:r="http://schemas.openxmlformats.org/officeDocument/2006/relationships" id="260" r:id="R64418a1c8fa34c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c04bc1b434dd8" /><Relationship Type="http://schemas.openxmlformats.org/officeDocument/2006/relationships/slide" Target="/ppt/slides/slide1.xml" Id="R91786e260e9141e9" /><Relationship Type="http://schemas.openxmlformats.org/officeDocument/2006/relationships/slide" Target="/ppt/slides/slide2.xml" Id="Ra834a1c7ab6c40c2" /><Relationship Type="http://schemas.openxmlformats.org/officeDocument/2006/relationships/slide" Target="/ppt/slides/slide3.xml" Id="R6f3fb79c44164802" /><Relationship Type="http://schemas.openxmlformats.org/officeDocument/2006/relationships/slide" Target="/ppt/slides/slide4.xml" Id="R9953aac6ced9487d" /><Relationship Type="http://schemas.openxmlformats.org/officeDocument/2006/relationships/slide" Target="/ppt/slides/slide5.xml" Id="R64418a1c8fa34c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e210cadf443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504109dbd4c24" /><Relationship Type="http://schemas.openxmlformats.org/officeDocument/2006/relationships/theme" Target="/ppt/slideMasters/theme/theme1.xml" Id="R49014b22c33047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7504109dbd4c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743e364c14a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3d96cc90a49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f85bcbcb541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d74f45826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342f62a764a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NYDALEN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NYDALEN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985 204 705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NYDALEN INVEST AS</a:t>
            </a:r>
          </a:p>
        </p:txBody>
      </p:sp>
    </p:spTree>
  </p:cSld>
  <p:clrMapOvr>
    <a:masterClrMapping xmlns:a="http://schemas.openxmlformats.org/drawingml/2006/main"/>
  </p:clrMapOvr>
</p:sld>
</file>