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753fd77c9f43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469ffb66a84749"/>
  </p:sldMasterIdLst>
  <p:sldIdLst>
    <p:sldId xmlns:r="http://schemas.openxmlformats.org/officeDocument/2006/relationships" id="256" r:id="R97c3c8c443694b02"/>
    <p:sldId xmlns:r="http://schemas.openxmlformats.org/officeDocument/2006/relationships" id="257" r:id="Rd132ba84b8944d6c"/>
    <p:sldId xmlns:r="http://schemas.openxmlformats.org/officeDocument/2006/relationships" id="258" r:id="Rbb8466ac32904a10"/>
    <p:sldId xmlns:r="http://schemas.openxmlformats.org/officeDocument/2006/relationships" id="259" r:id="R1dc677b793424804"/>
    <p:sldId xmlns:r="http://schemas.openxmlformats.org/officeDocument/2006/relationships" id="260" r:id="Rff221deee065422b"/>
    <p:sldId xmlns:r="http://schemas.openxmlformats.org/officeDocument/2006/relationships" id="261" r:id="R00e62d0c45654a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469ffb66a84749" /><Relationship Type="http://schemas.openxmlformats.org/officeDocument/2006/relationships/slide" Target="/ppt/slides/slide1.xml" Id="R97c3c8c443694b02" /><Relationship Type="http://schemas.openxmlformats.org/officeDocument/2006/relationships/slide" Target="/ppt/slides/slide2.xml" Id="Rd132ba84b8944d6c" /><Relationship Type="http://schemas.openxmlformats.org/officeDocument/2006/relationships/slide" Target="/ppt/slides/slide3.xml" Id="Rbb8466ac32904a10" /><Relationship Type="http://schemas.openxmlformats.org/officeDocument/2006/relationships/slide" Target="/ppt/slides/slide4.xml" Id="R1dc677b793424804" /><Relationship Type="http://schemas.openxmlformats.org/officeDocument/2006/relationships/slide" Target="/ppt/slides/slide5.xml" Id="Rff221deee065422b" /><Relationship Type="http://schemas.openxmlformats.org/officeDocument/2006/relationships/slide" Target="/ppt/slides/slide6.xml" Id="R00e62d0c45654a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e4947ce24b40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804d65e164814" /><Relationship Type="http://schemas.openxmlformats.org/officeDocument/2006/relationships/theme" Target="/ppt/slideMasters/theme/theme1.xml" Id="R1d9fc7a31ba34f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b804d65e1648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d1f3454d644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8a48e20d64b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8e88bc42749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137ed0e334e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f65b92b024a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936af8f384b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BREDBÅNDSSERVICE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BREDBÅNDSSERVICE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BREDBÅNDSSERVICE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BREDBÅNDSSERVICE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BREDBÅNDSSERVICE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BREDBÅNDSSERVICE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HAFSLUND GAMMA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BREDBÅNDSSERVICE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985 205 159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BREDBÅNDSSERVICE AS</a:t>
            </a:r>
          </a:p>
        </p:txBody>
      </p:sp>
    </p:spTree>
  </p:cSld>
  <p:clrMapOvr>
    <a:masterClrMapping xmlns:a="http://schemas.openxmlformats.org/drawingml/2006/main"/>
  </p:clrMapOvr>
</p:sld>
</file>