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ec88b684f3f439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505397eee2c4a50"/>
  </p:sldMasterIdLst>
  <p:sldIdLst>
    <p:sldId xmlns:r="http://schemas.openxmlformats.org/officeDocument/2006/relationships" id="256" r:id="R74e9525eb4804696"/>
    <p:sldId xmlns:r="http://schemas.openxmlformats.org/officeDocument/2006/relationships" id="257" r:id="Rdb43a5c2f74548c7"/>
    <p:sldId xmlns:r="http://schemas.openxmlformats.org/officeDocument/2006/relationships" id="258" r:id="Rdb9a1d12a93c424a"/>
    <p:sldId xmlns:r="http://schemas.openxmlformats.org/officeDocument/2006/relationships" id="259" r:id="R24a669f3e4404f20"/>
    <p:sldId xmlns:r="http://schemas.openxmlformats.org/officeDocument/2006/relationships" id="260" r:id="R60f96d83969f444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505397eee2c4a50" /><Relationship Type="http://schemas.openxmlformats.org/officeDocument/2006/relationships/slide" Target="/ppt/slides/slide1.xml" Id="R74e9525eb4804696" /><Relationship Type="http://schemas.openxmlformats.org/officeDocument/2006/relationships/slide" Target="/ppt/slides/slide2.xml" Id="Rdb43a5c2f74548c7" /><Relationship Type="http://schemas.openxmlformats.org/officeDocument/2006/relationships/slide" Target="/ppt/slides/slide3.xml" Id="Rdb9a1d12a93c424a" /><Relationship Type="http://schemas.openxmlformats.org/officeDocument/2006/relationships/slide" Target="/ppt/slides/slide4.xml" Id="R24a669f3e4404f20" /><Relationship Type="http://schemas.openxmlformats.org/officeDocument/2006/relationships/slide" Target="/ppt/slides/slide5.xml" Id="R60f96d83969f444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147ec059fe4aa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a565dde176492d" /><Relationship Type="http://schemas.openxmlformats.org/officeDocument/2006/relationships/theme" Target="/ppt/slideMasters/theme/theme1.xml" Id="Ra7a76c8cc5224d1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4a565dde176492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82686e3bdf4c9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0077483f114cf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e99c34cf35441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5ff43d4aef427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037fe160a54a3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KAFE ETT ROM OG KJØKKEN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KAFE ETT ROM OG KJØKKEN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KAFE ETT ROM OG KJØKKEN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KAFE ETT ROM OG KJØKKEN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KAFE ETT ROM OG KJØKKEN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KAFE ETT ROM OG KJØKKEN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985 205 485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KAFE ETT ROM OG KJØKKEN AS</a:t>
            </a:r>
          </a:p>
        </p:txBody>
      </p:sp>
    </p:spTree>
  </p:cSld>
  <p:clrMapOvr>
    <a:masterClrMapping xmlns:a="http://schemas.openxmlformats.org/drawingml/2006/main"/>
  </p:clrMapOvr>
</p:sld>
</file>