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fc1fcb46974c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5e5be12a844396"/>
  </p:sldMasterIdLst>
  <p:sldIdLst>
    <p:sldId xmlns:r="http://schemas.openxmlformats.org/officeDocument/2006/relationships" id="256" r:id="Rcfeb92ed9e9c4838"/>
    <p:sldId xmlns:r="http://schemas.openxmlformats.org/officeDocument/2006/relationships" id="257" r:id="Rced6239e3726462c"/>
    <p:sldId xmlns:r="http://schemas.openxmlformats.org/officeDocument/2006/relationships" id="258" r:id="R256362d16f28468e"/>
    <p:sldId xmlns:r="http://schemas.openxmlformats.org/officeDocument/2006/relationships" id="259" r:id="R56cc22b1e99a4d0f"/>
    <p:sldId xmlns:r="http://schemas.openxmlformats.org/officeDocument/2006/relationships" id="260" r:id="Rf2b2a0a73b5147ad"/>
    <p:sldId xmlns:r="http://schemas.openxmlformats.org/officeDocument/2006/relationships" id="261" r:id="R3ece5c2828734c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5e5be12a844396" /><Relationship Type="http://schemas.openxmlformats.org/officeDocument/2006/relationships/slide" Target="/ppt/slides/slide1.xml" Id="Rcfeb92ed9e9c4838" /><Relationship Type="http://schemas.openxmlformats.org/officeDocument/2006/relationships/slide" Target="/ppt/slides/slide2.xml" Id="Rced6239e3726462c" /><Relationship Type="http://schemas.openxmlformats.org/officeDocument/2006/relationships/slide" Target="/ppt/slides/slide3.xml" Id="R256362d16f28468e" /><Relationship Type="http://schemas.openxmlformats.org/officeDocument/2006/relationships/slide" Target="/ppt/slides/slide4.xml" Id="R56cc22b1e99a4d0f" /><Relationship Type="http://schemas.openxmlformats.org/officeDocument/2006/relationships/slide" Target="/ppt/slides/slide5.xml" Id="Rf2b2a0a73b5147ad" /><Relationship Type="http://schemas.openxmlformats.org/officeDocument/2006/relationships/slide" Target="/ppt/slides/slide6.xml" Id="R3ece5c2828734c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700f4998b41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2951fb3e449bb" /><Relationship Type="http://schemas.openxmlformats.org/officeDocument/2006/relationships/theme" Target="/ppt/slideMasters/theme/theme1.xml" Id="R0fe00f490d8e44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32951fb3e4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69a2af8c340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8c89c37ca43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681a77a42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085f808754f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0d7f5748848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6ba5f6d9f4c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LAKSESLOTTET LINDUM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LAKSESLOTTET LINDUM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LAKSESLOTTET LINDUM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LAKSESLOTTET LINDUM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LAKSESLOTTET LINDUM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LAKSESLOTTET LINDUM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LAKSESLOTTET LINDUM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985 207 259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LAKSESLOTTET LINDUM AS</a:t>
            </a:r>
          </a:p>
        </p:txBody>
      </p:sp>
    </p:spTree>
  </p:cSld>
  <p:clrMapOvr>
    <a:masterClrMapping xmlns:a="http://schemas.openxmlformats.org/drawingml/2006/main"/>
  </p:clrMapOvr>
</p:sld>
</file>