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63ee1bd14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de294d2d748a2"/>
  </p:sldMasterIdLst>
  <p:sldIdLst>
    <p:sldId xmlns:r="http://schemas.openxmlformats.org/officeDocument/2006/relationships" id="256" r:id="R9f0a8864e7924a70"/>
    <p:sldId xmlns:r="http://schemas.openxmlformats.org/officeDocument/2006/relationships" id="257" r:id="R44747fbdd44b4733"/>
    <p:sldId xmlns:r="http://schemas.openxmlformats.org/officeDocument/2006/relationships" id="258" r:id="R51f692081eb44422"/>
    <p:sldId xmlns:r="http://schemas.openxmlformats.org/officeDocument/2006/relationships" id="259" r:id="Rfdaba083d88442d0"/>
    <p:sldId xmlns:r="http://schemas.openxmlformats.org/officeDocument/2006/relationships" id="260" r:id="R54d71d3291a947ef"/>
    <p:sldId xmlns:r="http://schemas.openxmlformats.org/officeDocument/2006/relationships" id="261" r:id="R074eace1aea04e8c"/>
    <p:sldId xmlns:r="http://schemas.openxmlformats.org/officeDocument/2006/relationships" id="262" r:id="R40e8f9bb3a51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de294d2d748a2" /><Relationship Type="http://schemas.openxmlformats.org/officeDocument/2006/relationships/slide" Target="/ppt/slides/slide1.xml" Id="R9f0a8864e7924a70" /><Relationship Type="http://schemas.openxmlformats.org/officeDocument/2006/relationships/slide" Target="/ppt/slides/slide2.xml" Id="R44747fbdd44b4733" /><Relationship Type="http://schemas.openxmlformats.org/officeDocument/2006/relationships/slide" Target="/ppt/slides/slide3.xml" Id="R51f692081eb44422" /><Relationship Type="http://schemas.openxmlformats.org/officeDocument/2006/relationships/slide" Target="/ppt/slides/slide4.xml" Id="Rfdaba083d88442d0" /><Relationship Type="http://schemas.openxmlformats.org/officeDocument/2006/relationships/slide" Target="/ppt/slides/slide5.xml" Id="R54d71d3291a947ef" /><Relationship Type="http://schemas.openxmlformats.org/officeDocument/2006/relationships/slide" Target="/ppt/slides/slide6.xml" Id="R074eace1aea04e8c" /><Relationship Type="http://schemas.openxmlformats.org/officeDocument/2006/relationships/slide" Target="/ppt/slides/slide7.xml" Id="R40e8f9bb3a51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135c7f273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38839bf74615" /><Relationship Type="http://schemas.openxmlformats.org/officeDocument/2006/relationships/theme" Target="/ppt/slideMasters/theme/theme1.xml" Id="R79f4c12c2455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838839bf7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23d633442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7e2faba5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c02cca40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1ced19f3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d620fa91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f7b2558c6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e92fd2bc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36 344 117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204 468 869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PETTER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JANNICKE NIELSEN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985 214 557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