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df7894435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fba3344c04c31"/>
  </p:sldMasterIdLst>
  <p:sldIdLst>
    <p:sldId xmlns:r="http://schemas.openxmlformats.org/officeDocument/2006/relationships" id="256" r:id="Rcd9283df95fb4a67"/>
    <p:sldId xmlns:r="http://schemas.openxmlformats.org/officeDocument/2006/relationships" id="257" r:id="R8b89ff0e660f4b06"/>
    <p:sldId xmlns:r="http://schemas.openxmlformats.org/officeDocument/2006/relationships" id="258" r:id="R07ed1b99e5f6419b"/>
    <p:sldId xmlns:r="http://schemas.openxmlformats.org/officeDocument/2006/relationships" id="259" r:id="Re3633768854440e3"/>
    <p:sldId xmlns:r="http://schemas.openxmlformats.org/officeDocument/2006/relationships" id="260" r:id="Rf9f38e81f20f4f9d"/>
    <p:sldId xmlns:r="http://schemas.openxmlformats.org/officeDocument/2006/relationships" id="261" r:id="Rd9c7258d4c7b42ab"/>
    <p:sldId xmlns:r="http://schemas.openxmlformats.org/officeDocument/2006/relationships" id="262" r:id="Rafb8e3fb3427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fba3344c04c31" /><Relationship Type="http://schemas.openxmlformats.org/officeDocument/2006/relationships/slide" Target="/ppt/slides/slide1.xml" Id="Rcd9283df95fb4a67" /><Relationship Type="http://schemas.openxmlformats.org/officeDocument/2006/relationships/slide" Target="/ppt/slides/slide2.xml" Id="R8b89ff0e660f4b06" /><Relationship Type="http://schemas.openxmlformats.org/officeDocument/2006/relationships/slide" Target="/ppt/slides/slide3.xml" Id="R07ed1b99e5f6419b" /><Relationship Type="http://schemas.openxmlformats.org/officeDocument/2006/relationships/slide" Target="/ppt/slides/slide4.xml" Id="Re3633768854440e3" /><Relationship Type="http://schemas.openxmlformats.org/officeDocument/2006/relationships/slide" Target="/ppt/slides/slide5.xml" Id="Rf9f38e81f20f4f9d" /><Relationship Type="http://schemas.openxmlformats.org/officeDocument/2006/relationships/slide" Target="/ppt/slides/slide6.xml" Id="Rd9c7258d4c7b42ab" /><Relationship Type="http://schemas.openxmlformats.org/officeDocument/2006/relationships/slide" Target="/ppt/slides/slide7.xml" Id="Rafb8e3fb3427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87fcd6d3a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3ae1304b48d9" /><Relationship Type="http://schemas.openxmlformats.org/officeDocument/2006/relationships/theme" Target="/ppt/slideMasters/theme/theme1.xml" Id="R94fdc97e805d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43ae1304b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4e5695cb1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c101d8b2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cc5146da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845ca72b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f4c09210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1ace75f9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9787ad81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VARHAUG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VARHAUG INVEST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14 557 153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VARHAUG OLE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985 221 316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INVEST AS</a:t>
            </a:r>
          </a:p>
        </p:txBody>
      </p:sp>
    </p:spTree>
  </p:cSld>
  <p:clrMapOvr>
    <a:masterClrMapping xmlns:a="http://schemas.openxmlformats.org/drawingml/2006/main"/>
  </p:clrMapOvr>
</p:sld>
</file>