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1d869b6015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d89da33694da7"/>
  </p:sldMasterIdLst>
  <p:sldIdLst>
    <p:sldId xmlns:r="http://schemas.openxmlformats.org/officeDocument/2006/relationships" id="256" r:id="R4be646dafb4c4927"/>
    <p:sldId xmlns:r="http://schemas.openxmlformats.org/officeDocument/2006/relationships" id="257" r:id="Re47940efed0543ad"/>
    <p:sldId xmlns:r="http://schemas.openxmlformats.org/officeDocument/2006/relationships" id="258" r:id="R5e5a8fb69ab14a48"/>
    <p:sldId xmlns:r="http://schemas.openxmlformats.org/officeDocument/2006/relationships" id="259" r:id="Rd3b75a438a8f4d7d"/>
    <p:sldId xmlns:r="http://schemas.openxmlformats.org/officeDocument/2006/relationships" id="260" r:id="R154d38b62b064e2f"/>
    <p:sldId xmlns:r="http://schemas.openxmlformats.org/officeDocument/2006/relationships" id="261" r:id="Rc09325f9aafa44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d89da33694da7" /><Relationship Type="http://schemas.openxmlformats.org/officeDocument/2006/relationships/slide" Target="/ppt/slides/slide1.xml" Id="R4be646dafb4c4927" /><Relationship Type="http://schemas.openxmlformats.org/officeDocument/2006/relationships/slide" Target="/ppt/slides/slide2.xml" Id="Re47940efed0543ad" /><Relationship Type="http://schemas.openxmlformats.org/officeDocument/2006/relationships/slide" Target="/ppt/slides/slide3.xml" Id="R5e5a8fb69ab14a48" /><Relationship Type="http://schemas.openxmlformats.org/officeDocument/2006/relationships/slide" Target="/ppt/slides/slide4.xml" Id="Rd3b75a438a8f4d7d" /><Relationship Type="http://schemas.openxmlformats.org/officeDocument/2006/relationships/slide" Target="/ppt/slides/slide5.xml" Id="R154d38b62b064e2f" /><Relationship Type="http://schemas.openxmlformats.org/officeDocument/2006/relationships/slide" Target="/ppt/slides/slide6.xml" Id="Rc09325f9aafa44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54ec97788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3e1d6cc5b42ee" /><Relationship Type="http://schemas.openxmlformats.org/officeDocument/2006/relationships/theme" Target="/ppt/slideMasters/theme/theme1.xml" Id="R243c7d8b1e054d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23e1d6cc5b42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0491a9aa34b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d69f822ba4e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491bf3740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02dd8df71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9dcba4713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333ba2126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ELINETTE KONFEKTION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ELINETTE KONFEKTION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ELINETTE KONFEKTION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ELINETTE KONFEKTION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ELINETTE KONFEKTION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ELINETTE KONFEKTION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Elinette Konfektion Trading ApS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ELINETTE KONFEKTION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985 221 685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ELINETTE KONFEKTION AS</a:t>
            </a:r>
          </a:p>
        </p:txBody>
      </p:sp>
    </p:spTree>
  </p:cSld>
  <p:clrMapOvr>
    <a:masterClrMapping xmlns:a="http://schemas.openxmlformats.org/drawingml/2006/main"/>
  </p:clrMapOvr>
</p:sld>
</file>