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b9a41bcfe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d899b7f664eeb"/>
  </p:sldMasterIdLst>
  <p:sldIdLst>
    <p:sldId xmlns:r="http://schemas.openxmlformats.org/officeDocument/2006/relationships" id="256" r:id="Re5e464e6097c4a23"/>
    <p:sldId xmlns:r="http://schemas.openxmlformats.org/officeDocument/2006/relationships" id="257" r:id="R0875dd7f55d647cc"/>
    <p:sldId xmlns:r="http://schemas.openxmlformats.org/officeDocument/2006/relationships" id="258" r:id="R5acb2b094b234e68"/>
    <p:sldId xmlns:r="http://schemas.openxmlformats.org/officeDocument/2006/relationships" id="259" r:id="R2ad46638467e4dc1"/>
    <p:sldId xmlns:r="http://schemas.openxmlformats.org/officeDocument/2006/relationships" id="260" r:id="R3066c20a2c994a0a"/>
    <p:sldId xmlns:r="http://schemas.openxmlformats.org/officeDocument/2006/relationships" id="261" r:id="R1699daa8c153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d899b7f664eeb" /><Relationship Type="http://schemas.openxmlformats.org/officeDocument/2006/relationships/slide" Target="/ppt/slides/slide1.xml" Id="Re5e464e6097c4a23" /><Relationship Type="http://schemas.openxmlformats.org/officeDocument/2006/relationships/slide" Target="/ppt/slides/slide2.xml" Id="R0875dd7f55d647cc" /><Relationship Type="http://schemas.openxmlformats.org/officeDocument/2006/relationships/slide" Target="/ppt/slides/slide3.xml" Id="R5acb2b094b234e68" /><Relationship Type="http://schemas.openxmlformats.org/officeDocument/2006/relationships/slide" Target="/ppt/slides/slide4.xml" Id="R2ad46638467e4dc1" /><Relationship Type="http://schemas.openxmlformats.org/officeDocument/2006/relationships/slide" Target="/ppt/slides/slide5.xml" Id="R3066c20a2c994a0a" /><Relationship Type="http://schemas.openxmlformats.org/officeDocument/2006/relationships/slide" Target="/ppt/slides/slide6.xml" Id="R1699daa8c153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4dc7332a943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8b9ccabea42f9" /><Relationship Type="http://schemas.openxmlformats.org/officeDocument/2006/relationships/theme" Target="/ppt/slideMasters/theme/theme1.xml" Id="R3858330508e744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8b9ccabea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36e1b38b47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a7d1b92df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f12dbae27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8fcfd3ac94f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aff6bc159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7ff80bc6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FLUBERG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FLUBERG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BRENDEN KARIN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FLUBERG EIENDOM AS</a:t>
            </a:r>
          </a:p>
        </p:txBody>
      </p:sp>
    </p:spTree>
  </p:cSld>
  <p:clrMapOvr>
    <a:masterClrMapping xmlns:a="http://schemas.openxmlformats.org/drawingml/2006/main"/>
  </p:clrMapOvr>
</p:sld>
</file>