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6ab16c084845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77294256d4676"/>
  </p:sldMasterIdLst>
  <p:sldIdLst>
    <p:sldId xmlns:r="http://schemas.openxmlformats.org/officeDocument/2006/relationships" id="256" r:id="R988d3e2be0a54632"/>
    <p:sldId xmlns:r="http://schemas.openxmlformats.org/officeDocument/2006/relationships" id="257" r:id="Rde001d8df65a49d7"/>
    <p:sldId xmlns:r="http://schemas.openxmlformats.org/officeDocument/2006/relationships" id="258" r:id="R46e12568aaac41a6"/>
    <p:sldId xmlns:r="http://schemas.openxmlformats.org/officeDocument/2006/relationships" id="259" r:id="R06682541581d4014"/>
    <p:sldId xmlns:r="http://schemas.openxmlformats.org/officeDocument/2006/relationships" id="260" r:id="R8daf04a8c957442d"/>
    <p:sldId xmlns:r="http://schemas.openxmlformats.org/officeDocument/2006/relationships" id="261" r:id="R7a5434b5fb68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77294256d4676" /><Relationship Type="http://schemas.openxmlformats.org/officeDocument/2006/relationships/slide" Target="/ppt/slides/slide1.xml" Id="R988d3e2be0a54632" /><Relationship Type="http://schemas.openxmlformats.org/officeDocument/2006/relationships/slide" Target="/ppt/slides/slide2.xml" Id="Rde001d8df65a49d7" /><Relationship Type="http://schemas.openxmlformats.org/officeDocument/2006/relationships/slide" Target="/ppt/slides/slide3.xml" Id="R46e12568aaac41a6" /><Relationship Type="http://schemas.openxmlformats.org/officeDocument/2006/relationships/slide" Target="/ppt/slides/slide4.xml" Id="R06682541581d4014" /><Relationship Type="http://schemas.openxmlformats.org/officeDocument/2006/relationships/slide" Target="/ppt/slides/slide5.xml" Id="R8daf04a8c957442d" /><Relationship Type="http://schemas.openxmlformats.org/officeDocument/2006/relationships/slide" Target="/ppt/slides/slide6.xml" Id="R7a5434b5fb68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ee2f83e85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18e76eb1f4135" /><Relationship Type="http://schemas.openxmlformats.org/officeDocument/2006/relationships/theme" Target="/ppt/slideMasters/theme/theme1.xml" Id="Rd5f4be279776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18e76eb1f41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396c8a7a045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afcaea49e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fccf605bb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b733585f7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a7fb6c574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b8865920b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