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620d92ad9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2a9f88f3b4f22"/>
  </p:sldMasterIdLst>
  <p:sldIdLst>
    <p:sldId xmlns:r="http://schemas.openxmlformats.org/officeDocument/2006/relationships" id="256" r:id="Rfd6727a7316045b6"/>
    <p:sldId xmlns:r="http://schemas.openxmlformats.org/officeDocument/2006/relationships" id="257" r:id="R9a11018f2fec451a"/>
    <p:sldId xmlns:r="http://schemas.openxmlformats.org/officeDocument/2006/relationships" id="258" r:id="Rd5d5a07f97a74a99"/>
    <p:sldId xmlns:r="http://schemas.openxmlformats.org/officeDocument/2006/relationships" id="259" r:id="R79473f923d00413c"/>
    <p:sldId xmlns:r="http://schemas.openxmlformats.org/officeDocument/2006/relationships" id="260" r:id="R7eeb79cea12446d3"/>
    <p:sldId xmlns:r="http://schemas.openxmlformats.org/officeDocument/2006/relationships" id="261" r:id="R1d93331919104670"/>
    <p:sldId xmlns:r="http://schemas.openxmlformats.org/officeDocument/2006/relationships" id="262" r:id="R7fedac569a49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2a9f88f3b4f22" /><Relationship Type="http://schemas.openxmlformats.org/officeDocument/2006/relationships/slide" Target="/ppt/slides/slide1.xml" Id="Rfd6727a7316045b6" /><Relationship Type="http://schemas.openxmlformats.org/officeDocument/2006/relationships/slide" Target="/ppt/slides/slide2.xml" Id="R9a11018f2fec451a" /><Relationship Type="http://schemas.openxmlformats.org/officeDocument/2006/relationships/slide" Target="/ppt/slides/slide3.xml" Id="Rd5d5a07f97a74a99" /><Relationship Type="http://schemas.openxmlformats.org/officeDocument/2006/relationships/slide" Target="/ppt/slides/slide4.xml" Id="R79473f923d00413c" /><Relationship Type="http://schemas.openxmlformats.org/officeDocument/2006/relationships/slide" Target="/ppt/slides/slide5.xml" Id="R7eeb79cea12446d3" /><Relationship Type="http://schemas.openxmlformats.org/officeDocument/2006/relationships/slide" Target="/ppt/slides/slide6.xml" Id="R1d93331919104670" /><Relationship Type="http://schemas.openxmlformats.org/officeDocument/2006/relationships/slide" Target="/ppt/slides/slide7.xml" Id="R7fedac569a49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15f2d9cb7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628c7aea6482a" /><Relationship Type="http://schemas.openxmlformats.org/officeDocument/2006/relationships/theme" Target="/ppt/slideMasters/theme/theme1.xml" Id="R6d5871b43e52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5628c7aea6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5cf1e62f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6c96971dd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9876a20c9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72801d0f7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63376042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d396b8999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d76ac7e27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PAGOS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4 916 194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ØYBØ THOMAS LEANDER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