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a5fb76b97848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48389c926e45fb"/>
  </p:sldMasterIdLst>
  <p:sldIdLst>
    <p:sldId xmlns:r="http://schemas.openxmlformats.org/officeDocument/2006/relationships" id="256" r:id="R41e9828895764151"/>
    <p:sldId xmlns:r="http://schemas.openxmlformats.org/officeDocument/2006/relationships" id="257" r:id="Rb932e041d26f41af"/>
    <p:sldId xmlns:r="http://schemas.openxmlformats.org/officeDocument/2006/relationships" id="258" r:id="R354fab4f98134884"/>
    <p:sldId xmlns:r="http://schemas.openxmlformats.org/officeDocument/2006/relationships" id="259" r:id="R11c9b83c6cdc4fe7"/>
    <p:sldId xmlns:r="http://schemas.openxmlformats.org/officeDocument/2006/relationships" id="260" r:id="Rcd8b1c58607f4694"/>
    <p:sldId xmlns:r="http://schemas.openxmlformats.org/officeDocument/2006/relationships" id="261" r:id="Rf0b227c42d4b441f"/>
    <p:sldId xmlns:r="http://schemas.openxmlformats.org/officeDocument/2006/relationships" id="262" r:id="Raf5fa7d9fb564e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48389c926e45fb" /><Relationship Type="http://schemas.openxmlformats.org/officeDocument/2006/relationships/slide" Target="/ppt/slides/slide1.xml" Id="R41e9828895764151" /><Relationship Type="http://schemas.openxmlformats.org/officeDocument/2006/relationships/slide" Target="/ppt/slides/slide2.xml" Id="Rb932e041d26f41af" /><Relationship Type="http://schemas.openxmlformats.org/officeDocument/2006/relationships/slide" Target="/ppt/slides/slide3.xml" Id="R354fab4f98134884" /><Relationship Type="http://schemas.openxmlformats.org/officeDocument/2006/relationships/slide" Target="/ppt/slides/slide4.xml" Id="R11c9b83c6cdc4fe7" /><Relationship Type="http://schemas.openxmlformats.org/officeDocument/2006/relationships/slide" Target="/ppt/slides/slide5.xml" Id="Rcd8b1c58607f4694" /><Relationship Type="http://schemas.openxmlformats.org/officeDocument/2006/relationships/slide" Target="/ppt/slides/slide6.xml" Id="Rf0b227c42d4b441f" /><Relationship Type="http://schemas.openxmlformats.org/officeDocument/2006/relationships/slide" Target="/ppt/slides/slide7.xml" Id="Raf5fa7d9fb564e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cdb2eff0a742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9181f18c24a5c" /><Relationship Type="http://schemas.openxmlformats.org/officeDocument/2006/relationships/theme" Target="/ppt/slideMasters/theme/theme1.xml" Id="R75139e44a0b24f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79181f18c24a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3b6b4b1974e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553a6cf3e4c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412fdf29043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c9a0373af44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b3b70eb394d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354a62a4747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7daec895a4b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MOSS FK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FK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 FK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FK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FK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FK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−44 944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FK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 FOTBALLKLUBB  –  84,3 %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SKOLT HOLDING AS  –  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BILBUTIKK 1 AS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 NILSEN CONSULTING AS  –  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HALLØKKA AS  –  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MONGE EIENDOM AS  –  0,9 %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FK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985 227 608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MOSS FK AS</a:t>
            </a:r>
          </a:p>
        </p:txBody>
      </p:sp>
    </p:spTree>
  </p:cSld>
  <p:clrMapOvr>
    <a:masterClrMapping xmlns:a="http://schemas.openxmlformats.org/drawingml/2006/main"/>
  </p:clrMapOvr>
</p:sld>
</file>