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fb0390207844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9da0255a89401c"/>
  </p:sldMasterIdLst>
  <p:sldIdLst>
    <p:sldId xmlns:r="http://schemas.openxmlformats.org/officeDocument/2006/relationships" id="256" r:id="Rcb0afaa4ffbc4646"/>
    <p:sldId xmlns:r="http://schemas.openxmlformats.org/officeDocument/2006/relationships" id="257" r:id="Rb4c8b1ec803c4f70"/>
    <p:sldId xmlns:r="http://schemas.openxmlformats.org/officeDocument/2006/relationships" id="258" r:id="R26617923c43e4175"/>
    <p:sldId xmlns:r="http://schemas.openxmlformats.org/officeDocument/2006/relationships" id="259" r:id="R644d97974f6f4d1a"/>
    <p:sldId xmlns:r="http://schemas.openxmlformats.org/officeDocument/2006/relationships" id="260" r:id="Rba8cbe4772ed4f4c"/>
    <p:sldId xmlns:r="http://schemas.openxmlformats.org/officeDocument/2006/relationships" id="261" r:id="Rfb3618853c8b4a93"/>
    <p:sldId xmlns:r="http://schemas.openxmlformats.org/officeDocument/2006/relationships" id="262" r:id="Re608ef6debd344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9da0255a89401c" /><Relationship Type="http://schemas.openxmlformats.org/officeDocument/2006/relationships/slide" Target="/ppt/slides/slide1.xml" Id="Rcb0afaa4ffbc4646" /><Relationship Type="http://schemas.openxmlformats.org/officeDocument/2006/relationships/slide" Target="/ppt/slides/slide2.xml" Id="Rb4c8b1ec803c4f70" /><Relationship Type="http://schemas.openxmlformats.org/officeDocument/2006/relationships/slide" Target="/ppt/slides/slide3.xml" Id="R26617923c43e4175" /><Relationship Type="http://schemas.openxmlformats.org/officeDocument/2006/relationships/slide" Target="/ppt/slides/slide4.xml" Id="R644d97974f6f4d1a" /><Relationship Type="http://schemas.openxmlformats.org/officeDocument/2006/relationships/slide" Target="/ppt/slides/slide5.xml" Id="Rba8cbe4772ed4f4c" /><Relationship Type="http://schemas.openxmlformats.org/officeDocument/2006/relationships/slide" Target="/ppt/slides/slide6.xml" Id="Rfb3618853c8b4a93" /><Relationship Type="http://schemas.openxmlformats.org/officeDocument/2006/relationships/slide" Target="/ppt/slides/slide7.xml" Id="Re608ef6debd344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db1d25e4ea43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62fd4074f4b4e" /><Relationship Type="http://schemas.openxmlformats.org/officeDocument/2006/relationships/theme" Target="/ppt/slideMasters/theme/theme1.xml" Id="Rb4b1f826bd824a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d62fd4074f4b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93e76c79249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eb72f40be47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e97fdf7fa4a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df81d3a5340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9ae29feb4d45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0bbcdec2a4c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cc0030fad4e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STASJONSVEIEN 19 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STASJONSVEIEN 19 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19 B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STASJONSVEIEN 19 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STASJONSVEIEN 19 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STASJONSVEIEN 19 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8 268 232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8 245 860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6 414 669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117 385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9 435 831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STASJONSVEIEN 19 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EVELYN CATHARINA ADVOCAAT FRANCKE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HERBERT JOHAN FRANCKE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STASJONSVEIEN 19 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19B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16 45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985 228 604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STASJONSVEIEN 19 B AS</a:t>
            </a:r>
          </a:p>
        </p:txBody>
      </p:sp>
    </p:spTree>
  </p:cSld>
  <p:clrMapOvr>
    <a:masterClrMapping xmlns:a="http://schemas.openxmlformats.org/drawingml/2006/main"/>
  </p:clrMapOvr>
</p:sld>
</file>