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36e258490b44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3c7e6b936e452a"/>
  </p:sldMasterIdLst>
  <p:sldIdLst>
    <p:sldId xmlns:r="http://schemas.openxmlformats.org/officeDocument/2006/relationships" id="256" r:id="R8b9653a8a48a4a84"/>
    <p:sldId xmlns:r="http://schemas.openxmlformats.org/officeDocument/2006/relationships" id="257" r:id="R06aebbf110b74cb1"/>
    <p:sldId xmlns:r="http://schemas.openxmlformats.org/officeDocument/2006/relationships" id="258" r:id="Rbf2d7eed085449ed"/>
    <p:sldId xmlns:r="http://schemas.openxmlformats.org/officeDocument/2006/relationships" id="259" r:id="R7eae6d53da4e44e1"/>
    <p:sldId xmlns:r="http://schemas.openxmlformats.org/officeDocument/2006/relationships" id="260" r:id="Re266a68850ae4d7d"/>
    <p:sldId xmlns:r="http://schemas.openxmlformats.org/officeDocument/2006/relationships" id="261" r:id="R229bad1ac57641b2"/>
    <p:sldId xmlns:r="http://schemas.openxmlformats.org/officeDocument/2006/relationships" id="262" r:id="R760fd8bade8647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c7e6b936e452a" /><Relationship Type="http://schemas.openxmlformats.org/officeDocument/2006/relationships/slide" Target="/ppt/slides/slide1.xml" Id="R8b9653a8a48a4a84" /><Relationship Type="http://schemas.openxmlformats.org/officeDocument/2006/relationships/slide" Target="/ppt/slides/slide2.xml" Id="R06aebbf110b74cb1" /><Relationship Type="http://schemas.openxmlformats.org/officeDocument/2006/relationships/slide" Target="/ppt/slides/slide3.xml" Id="Rbf2d7eed085449ed" /><Relationship Type="http://schemas.openxmlformats.org/officeDocument/2006/relationships/slide" Target="/ppt/slides/slide4.xml" Id="R7eae6d53da4e44e1" /><Relationship Type="http://schemas.openxmlformats.org/officeDocument/2006/relationships/slide" Target="/ppt/slides/slide5.xml" Id="Re266a68850ae4d7d" /><Relationship Type="http://schemas.openxmlformats.org/officeDocument/2006/relationships/slide" Target="/ppt/slides/slide6.xml" Id="R229bad1ac57641b2" /><Relationship Type="http://schemas.openxmlformats.org/officeDocument/2006/relationships/slide" Target="/ppt/slides/slide7.xml" Id="R760fd8bade8647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2478051ad4f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450c9e2c54a42" /><Relationship Type="http://schemas.openxmlformats.org/officeDocument/2006/relationships/theme" Target="/ppt/slideMasters/theme/theme1.xml" Id="R02ab6d652ce74c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5450c9e2c54a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b4cb7b49a48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6409442254f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14f73638543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bdb29e8bc45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8b3627a674b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b7a88c88349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d3fa1adc54b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SKILLINGEN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SKILLINGEN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4 881 678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66 693 809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66 693 809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ELLA RAMM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RAMM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grete@nrp.no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985 228 698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SKILLINGEN AS</a:t>
            </a:r>
          </a:p>
        </p:txBody>
      </p:sp>
    </p:spTree>
  </p:cSld>
  <p:clrMapOvr>
    <a:masterClrMapping xmlns:a="http://schemas.openxmlformats.org/drawingml/2006/main"/>
  </p:clrMapOvr>
</p:sld>
</file>