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2af88cd0f644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11d99ac9b14102"/>
  </p:sldMasterIdLst>
  <p:sldIdLst>
    <p:sldId xmlns:r="http://schemas.openxmlformats.org/officeDocument/2006/relationships" id="256" r:id="Rccec767740fb40bc"/>
    <p:sldId xmlns:r="http://schemas.openxmlformats.org/officeDocument/2006/relationships" id="257" r:id="R382f4a48a9d5400b"/>
    <p:sldId xmlns:r="http://schemas.openxmlformats.org/officeDocument/2006/relationships" id="258" r:id="R10965a8e994442fb"/>
    <p:sldId xmlns:r="http://schemas.openxmlformats.org/officeDocument/2006/relationships" id="259" r:id="Rb282580cd0404bf5"/>
    <p:sldId xmlns:r="http://schemas.openxmlformats.org/officeDocument/2006/relationships" id="260" r:id="R6963acd4c9ef484e"/>
    <p:sldId xmlns:r="http://schemas.openxmlformats.org/officeDocument/2006/relationships" id="261" r:id="R44b03ad377de4d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11d99ac9b14102" /><Relationship Type="http://schemas.openxmlformats.org/officeDocument/2006/relationships/slide" Target="/ppt/slides/slide1.xml" Id="Rccec767740fb40bc" /><Relationship Type="http://schemas.openxmlformats.org/officeDocument/2006/relationships/slide" Target="/ppt/slides/slide2.xml" Id="R382f4a48a9d5400b" /><Relationship Type="http://schemas.openxmlformats.org/officeDocument/2006/relationships/slide" Target="/ppt/slides/slide3.xml" Id="R10965a8e994442fb" /><Relationship Type="http://schemas.openxmlformats.org/officeDocument/2006/relationships/slide" Target="/ppt/slides/slide4.xml" Id="Rb282580cd0404bf5" /><Relationship Type="http://schemas.openxmlformats.org/officeDocument/2006/relationships/slide" Target="/ppt/slides/slide5.xml" Id="R6963acd4c9ef484e" /><Relationship Type="http://schemas.openxmlformats.org/officeDocument/2006/relationships/slide" Target="/ppt/slides/slide6.xml" Id="R44b03ad377de4d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a498a6f2d34d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f8c6d4a954a59" /><Relationship Type="http://schemas.openxmlformats.org/officeDocument/2006/relationships/theme" Target="/ppt/slideMasters/theme/theme1.xml" Id="Rbe59258003094b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df8c6d4a954a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70b564fec4b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8f490398347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1165b7ea340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444b2880648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01859c28a46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969aa47a646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KNUDSEN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KNUDSEN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KNUDSEN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KNUDSEN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KNUDSEN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KNUDSEN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361 017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−898 031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−896 265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412 867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412 867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KNUDSEN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985 231 249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KNUDSEN AS</a:t>
            </a:r>
          </a:p>
        </p:txBody>
      </p:sp>
    </p:spTree>
  </p:cSld>
  <p:clrMapOvr>
    <a:masterClrMapping xmlns:a="http://schemas.openxmlformats.org/drawingml/2006/main"/>
  </p:clrMapOvr>
</p:sld>
</file>