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22de60995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5893cef324e06"/>
  </p:sldMasterIdLst>
  <p:sldIdLst>
    <p:sldId xmlns:r="http://schemas.openxmlformats.org/officeDocument/2006/relationships" id="256" r:id="Rc4cd90042e104008"/>
    <p:sldId xmlns:r="http://schemas.openxmlformats.org/officeDocument/2006/relationships" id="257" r:id="Rc67dab6d011d41cd"/>
    <p:sldId xmlns:r="http://schemas.openxmlformats.org/officeDocument/2006/relationships" id="258" r:id="Re124d0f6ad9e42d8"/>
    <p:sldId xmlns:r="http://schemas.openxmlformats.org/officeDocument/2006/relationships" id="259" r:id="Rb6aa8c788de64366"/>
    <p:sldId xmlns:r="http://schemas.openxmlformats.org/officeDocument/2006/relationships" id="260" r:id="Rc699245312d5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5893cef324e06" /><Relationship Type="http://schemas.openxmlformats.org/officeDocument/2006/relationships/slide" Target="/ppt/slides/slide1.xml" Id="Rc4cd90042e104008" /><Relationship Type="http://schemas.openxmlformats.org/officeDocument/2006/relationships/slide" Target="/ppt/slides/slide2.xml" Id="Rc67dab6d011d41cd" /><Relationship Type="http://schemas.openxmlformats.org/officeDocument/2006/relationships/slide" Target="/ppt/slides/slide3.xml" Id="Re124d0f6ad9e42d8" /><Relationship Type="http://schemas.openxmlformats.org/officeDocument/2006/relationships/slide" Target="/ppt/slides/slide4.xml" Id="Rb6aa8c788de64366" /><Relationship Type="http://schemas.openxmlformats.org/officeDocument/2006/relationships/slide" Target="/ppt/slides/slide5.xml" Id="Rc699245312d5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153a096cb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0ebcf7bb34249" /><Relationship Type="http://schemas.openxmlformats.org/officeDocument/2006/relationships/theme" Target="/ppt/slideMasters/theme/theme1.xml" Id="Re012f55290624b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0ebcf7bb3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41b08a3fc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909cf02d6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b8cc2146e45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0dfb0fb5b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81770c21146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A.M.S. STORMO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A.M.S. STORMO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A.M.S. STORMO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A.M.S. STORMO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A.M.S. STORMO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A.M.S. STORMO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75 57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anne.margrethe@mail.com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985 233 349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A.M.S. STORMO AS</a:t>
            </a:r>
          </a:p>
        </p:txBody>
      </p:sp>
    </p:spTree>
  </p:cSld>
  <p:clrMapOvr>
    <a:masterClrMapping xmlns:a="http://schemas.openxmlformats.org/drawingml/2006/main"/>
  </p:clrMapOvr>
</p:sld>
</file>