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bd99c7449146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4fb3329f5489f"/>
  </p:sldMasterIdLst>
  <p:sldIdLst>
    <p:sldId xmlns:r="http://schemas.openxmlformats.org/officeDocument/2006/relationships" id="256" r:id="Rc7fec6bf1fde485a"/>
    <p:sldId xmlns:r="http://schemas.openxmlformats.org/officeDocument/2006/relationships" id="257" r:id="R42323aeb69f549b7"/>
    <p:sldId xmlns:r="http://schemas.openxmlformats.org/officeDocument/2006/relationships" id="258" r:id="Re152a1629c9b44bd"/>
    <p:sldId xmlns:r="http://schemas.openxmlformats.org/officeDocument/2006/relationships" id="259" r:id="Rff1fed9c58f84604"/>
    <p:sldId xmlns:r="http://schemas.openxmlformats.org/officeDocument/2006/relationships" id="260" r:id="R12e53bc12d5b47d7"/>
    <p:sldId xmlns:r="http://schemas.openxmlformats.org/officeDocument/2006/relationships" id="261" r:id="R7aeb89e174c5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4fb3329f5489f" /><Relationship Type="http://schemas.openxmlformats.org/officeDocument/2006/relationships/slide" Target="/ppt/slides/slide1.xml" Id="Rc7fec6bf1fde485a" /><Relationship Type="http://schemas.openxmlformats.org/officeDocument/2006/relationships/slide" Target="/ppt/slides/slide2.xml" Id="R42323aeb69f549b7" /><Relationship Type="http://schemas.openxmlformats.org/officeDocument/2006/relationships/slide" Target="/ppt/slides/slide3.xml" Id="Re152a1629c9b44bd" /><Relationship Type="http://schemas.openxmlformats.org/officeDocument/2006/relationships/slide" Target="/ppt/slides/slide4.xml" Id="Rff1fed9c58f84604" /><Relationship Type="http://schemas.openxmlformats.org/officeDocument/2006/relationships/slide" Target="/ppt/slides/slide5.xml" Id="R12e53bc12d5b47d7" /><Relationship Type="http://schemas.openxmlformats.org/officeDocument/2006/relationships/slide" Target="/ppt/slides/slide6.xml" Id="R7aeb89e174c5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4f5b0027e41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69a65201148ec" /><Relationship Type="http://schemas.openxmlformats.org/officeDocument/2006/relationships/theme" Target="/ppt/slideMasters/theme/theme1.xml" Id="R51762823b59f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e69a65201148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b558df55849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c6b02229149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698b5f5864c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b718e4fbd41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294aca9c1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5aeb0e27d41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MIGRANORSK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MIGRANORSK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MIGRANORSK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MIGRANORSK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MIGRANORSK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MIGRANORSK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FORLAGSHUSET VIGMOSTAD &amp; BJØRKE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MIGRANORSK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985 237 808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MIGRANORSK AS</a:t>
            </a:r>
          </a:p>
        </p:txBody>
      </p:sp>
    </p:spTree>
  </p:cSld>
  <p:clrMapOvr>
    <a:masterClrMapping xmlns:a="http://schemas.openxmlformats.org/drawingml/2006/main"/>
  </p:clrMapOvr>
</p:sld>
</file>