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847d5c37bea436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9e06948c2724b2a"/>
  </p:sldMasterIdLst>
  <p:sldIdLst>
    <p:sldId xmlns:r="http://schemas.openxmlformats.org/officeDocument/2006/relationships" id="256" r:id="R579b5e90143b4922"/>
    <p:sldId xmlns:r="http://schemas.openxmlformats.org/officeDocument/2006/relationships" id="257" r:id="Rb5a98ad8f10749e2"/>
    <p:sldId xmlns:r="http://schemas.openxmlformats.org/officeDocument/2006/relationships" id="258" r:id="R080dbd0797d345f0"/>
    <p:sldId xmlns:r="http://schemas.openxmlformats.org/officeDocument/2006/relationships" id="259" r:id="R4d53534c263241b9"/>
    <p:sldId xmlns:r="http://schemas.openxmlformats.org/officeDocument/2006/relationships" id="260" r:id="R7a82f89ae12e4f7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9e06948c2724b2a" /><Relationship Type="http://schemas.openxmlformats.org/officeDocument/2006/relationships/slide" Target="/ppt/slides/slide1.xml" Id="R579b5e90143b4922" /><Relationship Type="http://schemas.openxmlformats.org/officeDocument/2006/relationships/slide" Target="/ppt/slides/slide2.xml" Id="Rb5a98ad8f10749e2" /><Relationship Type="http://schemas.openxmlformats.org/officeDocument/2006/relationships/slide" Target="/ppt/slides/slide3.xml" Id="R080dbd0797d345f0" /><Relationship Type="http://schemas.openxmlformats.org/officeDocument/2006/relationships/slide" Target="/ppt/slides/slide4.xml" Id="R4d53534c263241b9" /><Relationship Type="http://schemas.openxmlformats.org/officeDocument/2006/relationships/slide" Target="/ppt/slides/slide5.xml" Id="R7a82f89ae12e4f7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fcc44912447406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88ac6208ed47e5" /><Relationship Type="http://schemas.openxmlformats.org/officeDocument/2006/relationships/theme" Target="/ppt/slideMasters/theme/theme1.xml" Id="Rbd5fff2202204d5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f88ac6208ed47e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a3e858b34748f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66c80affdd47a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4f24fb013b4c8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8aaf14dd3744f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bf0f2e5b624c1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ANDRE SKURDAL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ANDRE SKURDAL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ANDRE SKURDAL ble etablert [år] og holder til i Nordre Frogn.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ANDRE SKURDAL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ANDRE SKURDAL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ANDRE SKURDAL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Skogli 3, Linnebråteveien 207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1455 Nordre Frogn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64 93 66 52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andre.lill@c2i.net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985 238 502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ANDRE SKURDAL</a:t>
            </a:r>
          </a:p>
        </p:txBody>
      </p:sp>
    </p:spTree>
  </p:cSld>
  <p:clrMapOvr>
    <a:masterClrMapping xmlns:a="http://schemas.openxmlformats.org/drawingml/2006/main"/>
  </p:clrMapOvr>
</p:sld>
</file>