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4fd399ab5ba40a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71cce7dc57b4f51"/>
  </p:sldMasterIdLst>
  <p:sldIdLst>
    <p:sldId xmlns:r="http://schemas.openxmlformats.org/officeDocument/2006/relationships" id="256" r:id="Rea60539709654cec"/>
    <p:sldId xmlns:r="http://schemas.openxmlformats.org/officeDocument/2006/relationships" id="257" r:id="R904bab48e0d04523"/>
    <p:sldId xmlns:r="http://schemas.openxmlformats.org/officeDocument/2006/relationships" id="258" r:id="Re19a9c0638654151"/>
    <p:sldId xmlns:r="http://schemas.openxmlformats.org/officeDocument/2006/relationships" id="259" r:id="R525f479c9dd84a7f"/>
    <p:sldId xmlns:r="http://schemas.openxmlformats.org/officeDocument/2006/relationships" id="260" r:id="R924ea9f326804ea9"/>
    <p:sldId xmlns:r="http://schemas.openxmlformats.org/officeDocument/2006/relationships" id="261" r:id="Rfd2b77e6c7f045a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71cce7dc57b4f51" /><Relationship Type="http://schemas.openxmlformats.org/officeDocument/2006/relationships/slide" Target="/ppt/slides/slide1.xml" Id="Rea60539709654cec" /><Relationship Type="http://schemas.openxmlformats.org/officeDocument/2006/relationships/slide" Target="/ppt/slides/slide2.xml" Id="R904bab48e0d04523" /><Relationship Type="http://schemas.openxmlformats.org/officeDocument/2006/relationships/slide" Target="/ppt/slides/slide3.xml" Id="Re19a9c0638654151" /><Relationship Type="http://schemas.openxmlformats.org/officeDocument/2006/relationships/slide" Target="/ppt/slides/slide4.xml" Id="R525f479c9dd84a7f" /><Relationship Type="http://schemas.openxmlformats.org/officeDocument/2006/relationships/slide" Target="/ppt/slides/slide5.xml" Id="R924ea9f326804ea9" /><Relationship Type="http://schemas.openxmlformats.org/officeDocument/2006/relationships/slide" Target="/ppt/slides/slide6.xml" Id="Rfd2b77e6c7f045a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1b26d66770641e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2551dff612440f" /><Relationship Type="http://schemas.openxmlformats.org/officeDocument/2006/relationships/theme" Target="/ppt/slideMasters/theme/theme1.xml" Id="Rcb619b538d96455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72551dff612440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ab1862a37a443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0fbb4a396d4c3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f787efa46f4e3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264d0bd5c4411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a09ea69d20473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c31ea81e484ad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THUEN &amp; MATRE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THUEN &amp; MATRE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THUEN &amp; MATRE AS ble etablert [år] og holder til i Os.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THUEN &amp; MATRE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THUEN &amp; MATRE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THUEN &amp; MATRE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JARLE MATRE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THUEN &amp; MATRE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Industrivegen 81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5210 Os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56 30 24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985 243 158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THUEN &amp; MATRE AS</a:t>
            </a:r>
          </a:p>
        </p:txBody>
      </p:sp>
    </p:spTree>
  </p:cSld>
  <p:clrMapOvr>
    <a:masterClrMapping xmlns:a="http://schemas.openxmlformats.org/drawingml/2006/main"/>
  </p:clrMapOvr>
</p:sld>
</file>