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6ba2f87b7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6d6342fd4497b"/>
  </p:sldMasterIdLst>
  <p:sldIdLst>
    <p:sldId xmlns:r="http://schemas.openxmlformats.org/officeDocument/2006/relationships" id="256" r:id="R5315e4e9521045c5"/>
    <p:sldId xmlns:r="http://schemas.openxmlformats.org/officeDocument/2006/relationships" id="257" r:id="R0230d7e558354a9f"/>
    <p:sldId xmlns:r="http://schemas.openxmlformats.org/officeDocument/2006/relationships" id="258" r:id="R6bc4a30046c54856"/>
    <p:sldId xmlns:r="http://schemas.openxmlformats.org/officeDocument/2006/relationships" id="259" r:id="R7676789aca954836"/>
    <p:sldId xmlns:r="http://schemas.openxmlformats.org/officeDocument/2006/relationships" id="260" r:id="R9a27e59922bb4cd5"/>
    <p:sldId xmlns:r="http://schemas.openxmlformats.org/officeDocument/2006/relationships" id="261" r:id="R139bc99a70da4802"/>
    <p:sldId xmlns:r="http://schemas.openxmlformats.org/officeDocument/2006/relationships" id="262" r:id="Ra0bc4c160940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6d6342fd4497b" /><Relationship Type="http://schemas.openxmlformats.org/officeDocument/2006/relationships/slide" Target="/ppt/slides/slide1.xml" Id="R5315e4e9521045c5" /><Relationship Type="http://schemas.openxmlformats.org/officeDocument/2006/relationships/slide" Target="/ppt/slides/slide2.xml" Id="R0230d7e558354a9f" /><Relationship Type="http://schemas.openxmlformats.org/officeDocument/2006/relationships/slide" Target="/ppt/slides/slide3.xml" Id="R6bc4a30046c54856" /><Relationship Type="http://schemas.openxmlformats.org/officeDocument/2006/relationships/slide" Target="/ppt/slides/slide4.xml" Id="R7676789aca954836" /><Relationship Type="http://schemas.openxmlformats.org/officeDocument/2006/relationships/slide" Target="/ppt/slides/slide5.xml" Id="R9a27e59922bb4cd5" /><Relationship Type="http://schemas.openxmlformats.org/officeDocument/2006/relationships/slide" Target="/ppt/slides/slide6.xml" Id="R139bc99a70da4802" /><Relationship Type="http://schemas.openxmlformats.org/officeDocument/2006/relationships/slide" Target="/ppt/slides/slide7.xml" Id="Ra0bc4c160940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8c1f631cf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8c0570d64e7d" /><Relationship Type="http://schemas.openxmlformats.org/officeDocument/2006/relationships/theme" Target="/ppt/slideMasters/theme/theme1.xml" Id="R8a2ebe23debf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38c0570d6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0b3a925f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e0b77ba7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29eadb52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52f901ac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0f304be4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060ed788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2fca7e1d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SØYLAND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SØYLAND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SØYLAND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SØYLAND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985 243 786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