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fe7dae888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ceca2e8e24086"/>
  </p:sldMasterIdLst>
  <p:sldIdLst>
    <p:sldId xmlns:r="http://schemas.openxmlformats.org/officeDocument/2006/relationships" id="256" r:id="Rce6b9c0d567c4f8d"/>
    <p:sldId xmlns:r="http://schemas.openxmlformats.org/officeDocument/2006/relationships" id="257" r:id="Rbc07999c6ea844ea"/>
    <p:sldId xmlns:r="http://schemas.openxmlformats.org/officeDocument/2006/relationships" id="258" r:id="R0b092d364e9c4643"/>
    <p:sldId xmlns:r="http://schemas.openxmlformats.org/officeDocument/2006/relationships" id="259" r:id="R9219ceb3aa5f4dbd"/>
    <p:sldId xmlns:r="http://schemas.openxmlformats.org/officeDocument/2006/relationships" id="260" r:id="R40b9bee610644b6c"/>
    <p:sldId xmlns:r="http://schemas.openxmlformats.org/officeDocument/2006/relationships" id="261" r:id="R0ac6ade7cf82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ceca2e8e24086" /><Relationship Type="http://schemas.openxmlformats.org/officeDocument/2006/relationships/slide" Target="/ppt/slides/slide1.xml" Id="Rce6b9c0d567c4f8d" /><Relationship Type="http://schemas.openxmlformats.org/officeDocument/2006/relationships/slide" Target="/ppt/slides/slide2.xml" Id="Rbc07999c6ea844ea" /><Relationship Type="http://schemas.openxmlformats.org/officeDocument/2006/relationships/slide" Target="/ppt/slides/slide3.xml" Id="R0b092d364e9c4643" /><Relationship Type="http://schemas.openxmlformats.org/officeDocument/2006/relationships/slide" Target="/ppt/slides/slide4.xml" Id="R9219ceb3aa5f4dbd" /><Relationship Type="http://schemas.openxmlformats.org/officeDocument/2006/relationships/slide" Target="/ppt/slides/slide5.xml" Id="R40b9bee610644b6c" /><Relationship Type="http://schemas.openxmlformats.org/officeDocument/2006/relationships/slide" Target="/ppt/slides/slide6.xml" Id="R0ac6ade7cf82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e672b4cda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03858e6e42f9" /><Relationship Type="http://schemas.openxmlformats.org/officeDocument/2006/relationships/theme" Target="/ppt/slideMasters/theme/theme1.xml" Id="Re3ee3b62deab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d03858e6e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a984a469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94bd43314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51e677f314c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1557cc4d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0b21645b8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dea93277a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NORO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 NORGE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HAFA BRAND GROUP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Wican Regnskap AS, 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02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www.hafabg.com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 NORGE AS</a:t>
            </a:r>
          </a:p>
        </p:txBody>
      </p:sp>
    </p:spTree>
  </p:cSld>
  <p:clrMapOvr>
    <a:masterClrMapping xmlns:a="http://schemas.openxmlformats.org/drawingml/2006/main"/>
  </p:clrMapOvr>
</p:sld>
</file>