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83a547e06e4f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21ec004ec743c4"/>
  </p:sldMasterIdLst>
  <p:sldIdLst>
    <p:sldId xmlns:r="http://schemas.openxmlformats.org/officeDocument/2006/relationships" id="256" r:id="Rd8a3a308c4e745b4"/>
    <p:sldId xmlns:r="http://schemas.openxmlformats.org/officeDocument/2006/relationships" id="257" r:id="R286ead58ccc2401f"/>
    <p:sldId xmlns:r="http://schemas.openxmlformats.org/officeDocument/2006/relationships" id="258" r:id="R63ea2ab26d4c408d"/>
    <p:sldId xmlns:r="http://schemas.openxmlformats.org/officeDocument/2006/relationships" id="259" r:id="R2c0dfa47693f407d"/>
    <p:sldId xmlns:r="http://schemas.openxmlformats.org/officeDocument/2006/relationships" id="260" r:id="Re30d469d4fae449c"/>
    <p:sldId xmlns:r="http://schemas.openxmlformats.org/officeDocument/2006/relationships" id="261" r:id="R8f503e5782a44d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21ec004ec743c4" /><Relationship Type="http://schemas.openxmlformats.org/officeDocument/2006/relationships/slide" Target="/ppt/slides/slide1.xml" Id="Rd8a3a308c4e745b4" /><Relationship Type="http://schemas.openxmlformats.org/officeDocument/2006/relationships/slide" Target="/ppt/slides/slide2.xml" Id="R286ead58ccc2401f" /><Relationship Type="http://schemas.openxmlformats.org/officeDocument/2006/relationships/slide" Target="/ppt/slides/slide3.xml" Id="R63ea2ab26d4c408d" /><Relationship Type="http://schemas.openxmlformats.org/officeDocument/2006/relationships/slide" Target="/ppt/slides/slide4.xml" Id="R2c0dfa47693f407d" /><Relationship Type="http://schemas.openxmlformats.org/officeDocument/2006/relationships/slide" Target="/ppt/slides/slide5.xml" Id="Re30d469d4fae449c" /><Relationship Type="http://schemas.openxmlformats.org/officeDocument/2006/relationships/slide" Target="/ppt/slides/slide6.xml" Id="R8f503e5782a44d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160f588e2c47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71960e4cf4f78" /><Relationship Type="http://schemas.openxmlformats.org/officeDocument/2006/relationships/theme" Target="/ppt/slideMasters/theme/theme1.xml" Id="Rf65eda0c5dbd4c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3071960e4cf4f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11342175344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42608efb345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941f0e69346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a6d1f52bd41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b16b3191943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8a6e461a54f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WULFF &amp; IVERSEN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WULFF &amp; IVERSEN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IVERSEN FRODE WULFF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985 258 368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WULFF &amp; IVERSEN EIENDOM AS</a:t>
            </a:r>
          </a:p>
        </p:txBody>
      </p:sp>
    </p:spTree>
  </p:cSld>
  <p:clrMapOvr>
    <a:masterClrMapping xmlns:a="http://schemas.openxmlformats.org/drawingml/2006/main"/>
  </p:clrMapOvr>
</p:sld>
</file>