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71ff061585242e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4fb346058744008"/>
  </p:sldMasterIdLst>
  <p:sldIdLst>
    <p:sldId xmlns:r="http://schemas.openxmlformats.org/officeDocument/2006/relationships" id="256" r:id="R91ab2747455148a1"/>
    <p:sldId xmlns:r="http://schemas.openxmlformats.org/officeDocument/2006/relationships" id="257" r:id="R723961fb66f64955"/>
    <p:sldId xmlns:r="http://schemas.openxmlformats.org/officeDocument/2006/relationships" id="258" r:id="R628c4e92e9d44ef9"/>
    <p:sldId xmlns:r="http://schemas.openxmlformats.org/officeDocument/2006/relationships" id="259" r:id="Rf488564711b24a4a"/>
    <p:sldId xmlns:r="http://schemas.openxmlformats.org/officeDocument/2006/relationships" id="260" r:id="Rfcfa421591d54fd7"/>
    <p:sldId xmlns:r="http://schemas.openxmlformats.org/officeDocument/2006/relationships" id="261" r:id="R7a967c77fce74272"/>
    <p:sldId xmlns:r="http://schemas.openxmlformats.org/officeDocument/2006/relationships" id="262" r:id="Rcb40a4f10fb344b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4fb346058744008" /><Relationship Type="http://schemas.openxmlformats.org/officeDocument/2006/relationships/slide" Target="/ppt/slides/slide1.xml" Id="R91ab2747455148a1" /><Relationship Type="http://schemas.openxmlformats.org/officeDocument/2006/relationships/slide" Target="/ppt/slides/slide2.xml" Id="R723961fb66f64955" /><Relationship Type="http://schemas.openxmlformats.org/officeDocument/2006/relationships/slide" Target="/ppt/slides/slide3.xml" Id="R628c4e92e9d44ef9" /><Relationship Type="http://schemas.openxmlformats.org/officeDocument/2006/relationships/slide" Target="/ppt/slides/slide4.xml" Id="Rf488564711b24a4a" /><Relationship Type="http://schemas.openxmlformats.org/officeDocument/2006/relationships/slide" Target="/ppt/slides/slide5.xml" Id="Rfcfa421591d54fd7" /><Relationship Type="http://schemas.openxmlformats.org/officeDocument/2006/relationships/slide" Target="/ppt/slides/slide6.xml" Id="R7a967c77fce74272" /><Relationship Type="http://schemas.openxmlformats.org/officeDocument/2006/relationships/slide" Target="/ppt/slides/slide7.xml" Id="Rcb40a4f10fb344b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2422a752c04f1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9ec42bd65641db" /><Relationship Type="http://schemas.openxmlformats.org/officeDocument/2006/relationships/theme" Target="/ppt/slideMasters/theme/theme1.xml" Id="R8259fc1bd667418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79ec42bd65641d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8348e722036474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521e41a062434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47b149a98c6448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41308dd7494f3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70f801015d469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070e6a01a14ca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05610fb43c2411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SESAM EIENDOM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SESAM EIENDOM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SESAM EIENDOM HOLDING AS ble etablert [år] og holder til i Lakselv.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SESAM EIENDOM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SESAM EIENDOM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SESAM EIENDOM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315 000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55 758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−156 479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2 344 614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6 106 740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SESAM EIENDOM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SVENN ERIK SAMUELSEN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SESAM EIENDOM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Sennagressbakken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9700 Lakselv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cubuslakselv@gmail.com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985 267 863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SESAM EIENDOM HOLDING AS</a:t>
            </a:r>
          </a:p>
        </p:txBody>
      </p:sp>
    </p:spTree>
  </p:cSld>
  <p:clrMapOvr>
    <a:masterClrMapping xmlns:a="http://schemas.openxmlformats.org/drawingml/2006/main"/>
  </p:clrMapOvr>
</p:sld>
</file>