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8ba9a6717540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4c7a0b6a5a4061"/>
  </p:sldMasterIdLst>
  <p:sldIdLst>
    <p:sldId xmlns:r="http://schemas.openxmlformats.org/officeDocument/2006/relationships" id="256" r:id="R1e86eed918af4575"/>
    <p:sldId xmlns:r="http://schemas.openxmlformats.org/officeDocument/2006/relationships" id="257" r:id="Rc5e88abe788a4d4d"/>
    <p:sldId xmlns:r="http://schemas.openxmlformats.org/officeDocument/2006/relationships" id="258" r:id="Reaea004ffa4e48bd"/>
    <p:sldId xmlns:r="http://schemas.openxmlformats.org/officeDocument/2006/relationships" id="259" r:id="Rb129ba8645324826"/>
    <p:sldId xmlns:r="http://schemas.openxmlformats.org/officeDocument/2006/relationships" id="260" r:id="Ra99be6e775104f2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4c7a0b6a5a4061" /><Relationship Type="http://schemas.openxmlformats.org/officeDocument/2006/relationships/slide" Target="/ppt/slides/slide1.xml" Id="R1e86eed918af4575" /><Relationship Type="http://schemas.openxmlformats.org/officeDocument/2006/relationships/slide" Target="/ppt/slides/slide2.xml" Id="Rc5e88abe788a4d4d" /><Relationship Type="http://schemas.openxmlformats.org/officeDocument/2006/relationships/slide" Target="/ppt/slides/slide3.xml" Id="Reaea004ffa4e48bd" /><Relationship Type="http://schemas.openxmlformats.org/officeDocument/2006/relationships/slide" Target="/ppt/slides/slide4.xml" Id="Rb129ba8645324826" /><Relationship Type="http://schemas.openxmlformats.org/officeDocument/2006/relationships/slide" Target="/ppt/slides/slide5.xml" Id="Ra99be6e775104f2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212aab3fca43e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e5507de6714a2a" /><Relationship Type="http://schemas.openxmlformats.org/officeDocument/2006/relationships/theme" Target="/ppt/slideMasters/theme/theme1.xml" Id="R5365d5f723164b7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e5507de6714a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9bfec8a71f40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49a668e24f4b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a20a4494e74f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9d4b3d639e4f0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b360f855644d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JØRGEN ÅDNERAM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JØRGEN ÅDNERAM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 ÅDNERAM ble etablert [år] og holder til i Tjørhom.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JØRGEN ÅDNERAM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JØRGEN ÅDNERAM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JØRGEN ÅDNERAM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Sirdalsveien 8890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4443 Tjørhom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985 275 513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JØRGEN ÅDNERAM</a:t>
            </a:r>
          </a:p>
        </p:txBody>
      </p:sp>
    </p:spTree>
  </p:cSld>
  <p:clrMapOvr>
    <a:masterClrMapping xmlns:a="http://schemas.openxmlformats.org/drawingml/2006/main"/>
  </p:clrMapOvr>
</p:sld>
</file>