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21392ea7ba41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af3f2edb4146fc"/>
  </p:sldMasterIdLst>
  <p:sldIdLst>
    <p:sldId xmlns:r="http://schemas.openxmlformats.org/officeDocument/2006/relationships" id="256" r:id="R100aab49a3eb4bb1"/>
    <p:sldId xmlns:r="http://schemas.openxmlformats.org/officeDocument/2006/relationships" id="257" r:id="R4ab37eab7d8f4fc2"/>
    <p:sldId xmlns:r="http://schemas.openxmlformats.org/officeDocument/2006/relationships" id="258" r:id="Rf56a375489e7442c"/>
    <p:sldId xmlns:r="http://schemas.openxmlformats.org/officeDocument/2006/relationships" id="259" r:id="R93d9d075826b48af"/>
    <p:sldId xmlns:r="http://schemas.openxmlformats.org/officeDocument/2006/relationships" id="260" r:id="Ree5bdb8457e745fd"/>
    <p:sldId xmlns:r="http://schemas.openxmlformats.org/officeDocument/2006/relationships" id="261" r:id="R49f669eb70b148c2"/>
    <p:sldId xmlns:r="http://schemas.openxmlformats.org/officeDocument/2006/relationships" id="262" r:id="R700d3cb5ceee40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af3f2edb4146fc" /><Relationship Type="http://schemas.openxmlformats.org/officeDocument/2006/relationships/slide" Target="/ppt/slides/slide1.xml" Id="R100aab49a3eb4bb1" /><Relationship Type="http://schemas.openxmlformats.org/officeDocument/2006/relationships/slide" Target="/ppt/slides/slide2.xml" Id="R4ab37eab7d8f4fc2" /><Relationship Type="http://schemas.openxmlformats.org/officeDocument/2006/relationships/slide" Target="/ppt/slides/slide3.xml" Id="Rf56a375489e7442c" /><Relationship Type="http://schemas.openxmlformats.org/officeDocument/2006/relationships/slide" Target="/ppt/slides/slide4.xml" Id="R93d9d075826b48af" /><Relationship Type="http://schemas.openxmlformats.org/officeDocument/2006/relationships/slide" Target="/ppt/slides/slide5.xml" Id="Ree5bdb8457e745fd" /><Relationship Type="http://schemas.openxmlformats.org/officeDocument/2006/relationships/slide" Target="/ppt/slides/slide6.xml" Id="R49f669eb70b148c2" /><Relationship Type="http://schemas.openxmlformats.org/officeDocument/2006/relationships/slide" Target="/ppt/slides/slide7.xml" Id="R700d3cb5ceee40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6b60a7c79447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78aa6b2644b59" /><Relationship Type="http://schemas.openxmlformats.org/officeDocument/2006/relationships/theme" Target="/ppt/slideMasters/theme/theme1.xml" Id="Re54dc4d684ed47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478aa6b2644b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e87d4d4a94b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3f6ac4e69146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829ed8f7448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d343fa9f446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6e0a2b1504c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8a6e2237041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a25d41ddd40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ØREN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ØREN 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−76 186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3 479 830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3 552 769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JOHAN ØREN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OPSETH ØREN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Bjerkealléen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www.parium.no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985 276 455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ØREN UTVIKLING AS</a:t>
            </a:r>
          </a:p>
        </p:txBody>
      </p:sp>
    </p:spTree>
  </p:cSld>
  <p:clrMapOvr>
    <a:masterClrMapping xmlns:a="http://schemas.openxmlformats.org/drawingml/2006/main"/>
  </p:clrMapOvr>
</p:sld>
</file>