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ca1a4c45146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d9afa0f2847a4"/>
  </p:sldMasterIdLst>
  <p:sldIdLst>
    <p:sldId xmlns:r="http://schemas.openxmlformats.org/officeDocument/2006/relationships" id="256" r:id="Rf3cebc748bb34b8d"/>
    <p:sldId xmlns:r="http://schemas.openxmlformats.org/officeDocument/2006/relationships" id="257" r:id="R6fc92ed3d98a4a81"/>
    <p:sldId xmlns:r="http://schemas.openxmlformats.org/officeDocument/2006/relationships" id="258" r:id="Rbe23298fba0047e2"/>
    <p:sldId xmlns:r="http://schemas.openxmlformats.org/officeDocument/2006/relationships" id="259" r:id="R3d01a8c9e9864ca7"/>
    <p:sldId xmlns:r="http://schemas.openxmlformats.org/officeDocument/2006/relationships" id="260" r:id="R5dc946d46a534b86"/>
    <p:sldId xmlns:r="http://schemas.openxmlformats.org/officeDocument/2006/relationships" id="261" r:id="Re284e353da0d4a12"/>
    <p:sldId xmlns:r="http://schemas.openxmlformats.org/officeDocument/2006/relationships" id="262" r:id="R4f1e007861bc46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d9afa0f2847a4" /><Relationship Type="http://schemas.openxmlformats.org/officeDocument/2006/relationships/slide" Target="/ppt/slides/slide1.xml" Id="Rf3cebc748bb34b8d" /><Relationship Type="http://schemas.openxmlformats.org/officeDocument/2006/relationships/slide" Target="/ppt/slides/slide2.xml" Id="R6fc92ed3d98a4a81" /><Relationship Type="http://schemas.openxmlformats.org/officeDocument/2006/relationships/slide" Target="/ppt/slides/slide3.xml" Id="Rbe23298fba0047e2" /><Relationship Type="http://schemas.openxmlformats.org/officeDocument/2006/relationships/slide" Target="/ppt/slides/slide4.xml" Id="R3d01a8c9e9864ca7" /><Relationship Type="http://schemas.openxmlformats.org/officeDocument/2006/relationships/slide" Target="/ppt/slides/slide5.xml" Id="R5dc946d46a534b86" /><Relationship Type="http://schemas.openxmlformats.org/officeDocument/2006/relationships/slide" Target="/ppt/slides/slide6.xml" Id="Re284e353da0d4a12" /><Relationship Type="http://schemas.openxmlformats.org/officeDocument/2006/relationships/slide" Target="/ppt/slides/slide7.xml" Id="R4f1e007861bc46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c0e140faf240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c7d3a54494f3a" /><Relationship Type="http://schemas.openxmlformats.org/officeDocument/2006/relationships/theme" Target="/ppt/slideMasters/theme/theme1.xml" Id="R332246609443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fc7d3a54494f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7b877851d4d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60ae8591a44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b7ff4867444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250cf90314f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bd24df9414e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d6c17cbe54c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2514253bb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SAND &amp; PUKK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SAND &amp; PUKK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SAND &amp; PUKK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SAND &amp; PUKK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SAND &amp; PUKK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SAND &amp; PUKK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16 782 193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605 636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348 684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5 747 533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13 161 110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SAND &amp; PUKK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EKORNRUD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SAND &amp; PUKK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75 62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harald@etnesandogpukk.no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www.etnesandogpukk.no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SAND &amp; PUKK AS</a:t>
            </a:r>
          </a:p>
        </p:txBody>
      </p:sp>
    </p:spTree>
  </p:cSld>
  <p:clrMapOvr>
    <a:masterClrMapping xmlns:a="http://schemas.openxmlformats.org/drawingml/2006/main"/>
  </p:clrMapOvr>
</p:sld>
</file>