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c6cbfaae223443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c527e4b5016496a"/>
  </p:sldMasterIdLst>
  <p:sldIdLst>
    <p:sldId xmlns:r="http://schemas.openxmlformats.org/officeDocument/2006/relationships" id="256" r:id="R4e4e8da4fb744e6b"/>
    <p:sldId xmlns:r="http://schemas.openxmlformats.org/officeDocument/2006/relationships" id="257" r:id="Ra97530f585db48a1"/>
    <p:sldId xmlns:r="http://schemas.openxmlformats.org/officeDocument/2006/relationships" id="258" r:id="Rce9ec556f0434dc1"/>
    <p:sldId xmlns:r="http://schemas.openxmlformats.org/officeDocument/2006/relationships" id="259" r:id="Rc3228f4906be44d2"/>
    <p:sldId xmlns:r="http://schemas.openxmlformats.org/officeDocument/2006/relationships" id="260" r:id="R86432b1c67064177"/>
    <p:sldId xmlns:r="http://schemas.openxmlformats.org/officeDocument/2006/relationships" id="261" r:id="Rff9bf7e99903467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527e4b5016496a" /><Relationship Type="http://schemas.openxmlformats.org/officeDocument/2006/relationships/slide" Target="/ppt/slides/slide1.xml" Id="R4e4e8da4fb744e6b" /><Relationship Type="http://schemas.openxmlformats.org/officeDocument/2006/relationships/slide" Target="/ppt/slides/slide2.xml" Id="Ra97530f585db48a1" /><Relationship Type="http://schemas.openxmlformats.org/officeDocument/2006/relationships/slide" Target="/ppt/slides/slide3.xml" Id="Rce9ec556f0434dc1" /><Relationship Type="http://schemas.openxmlformats.org/officeDocument/2006/relationships/slide" Target="/ppt/slides/slide4.xml" Id="Rc3228f4906be44d2" /><Relationship Type="http://schemas.openxmlformats.org/officeDocument/2006/relationships/slide" Target="/ppt/slides/slide5.xml" Id="R86432b1c67064177" /><Relationship Type="http://schemas.openxmlformats.org/officeDocument/2006/relationships/slide" Target="/ppt/slides/slide6.xml" Id="Rff9bf7e99903467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897411ad5d4aa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64f1948151403b" /><Relationship Type="http://schemas.openxmlformats.org/officeDocument/2006/relationships/theme" Target="/ppt/slideMasters/theme/theme1.xml" Id="Rd1b459a809e24be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764f1948151403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02e63817aa428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f0cf1d2d2341a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028d1389064f4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5987de34b84da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7c9fb616bb496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dd0a05b8934a8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SCORPIUS IMPORT BERGEN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SCORPIUS IMPORT BERGEN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SCORPIUS IMPORT BERGEN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SCORPIUS IMPORT BERGEN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SCORPIUS IMPORT BERGEN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SCORPIUS IMPORT BERGEN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SOOT SILJE MARIE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SCORPIUS IMPORT BERGEN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985 281 777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SCORPIUS IMPORT BERGEN AS</a:t>
            </a:r>
          </a:p>
        </p:txBody>
      </p:sp>
    </p:spTree>
  </p:cSld>
  <p:clrMapOvr>
    <a:masterClrMapping xmlns:a="http://schemas.openxmlformats.org/drawingml/2006/main"/>
  </p:clrMapOvr>
</p:sld>
</file>