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0c76aa102643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81459c22f44b2b"/>
  </p:sldMasterIdLst>
  <p:sldIdLst>
    <p:sldId xmlns:r="http://schemas.openxmlformats.org/officeDocument/2006/relationships" id="256" r:id="R4c414b9a2ae9404c"/>
    <p:sldId xmlns:r="http://schemas.openxmlformats.org/officeDocument/2006/relationships" id="257" r:id="Rc41a78b8f6ba48de"/>
    <p:sldId xmlns:r="http://schemas.openxmlformats.org/officeDocument/2006/relationships" id="258" r:id="R25195543688d41ed"/>
    <p:sldId xmlns:r="http://schemas.openxmlformats.org/officeDocument/2006/relationships" id="259" r:id="Rd6840c406d11434d"/>
    <p:sldId xmlns:r="http://schemas.openxmlformats.org/officeDocument/2006/relationships" id="260" r:id="R783be5b49bf14f75"/>
    <p:sldId xmlns:r="http://schemas.openxmlformats.org/officeDocument/2006/relationships" id="261" r:id="Rd486c9bc779a4f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1459c22f44b2b" /><Relationship Type="http://schemas.openxmlformats.org/officeDocument/2006/relationships/slide" Target="/ppt/slides/slide1.xml" Id="R4c414b9a2ae9404c" /><Relationship Type="http://schemas.openxmlformats.org/officeDocument/2006/relationships/slide" Target="/ppt/slides/slide2.xml" Id="Rc41a78b8f6ba48de" /><Relationship Type="http://schemas.openxmlformats.org/officeDocument/2006/relationships/slide" Target="/ppt/slides/slide3.xml" Id="R25195543688d41ed" /><Relationship Type="http://schemas.openxmlformats.org/officeDocument/2006/relationships/slide" Target="/ppt/slides/slide4.xml" Id="Rd6840c406d11434d" /><Relationship Type="http://schemas.openxmlformats.org/officeDocument/2006/relationships/slide" Target="/ppt/slides/slide5.xml" Id="R783be5b49bf14f75" /><Relationship Type="http://schemas.openxmlformats.org/officeDocument/2006/relationships/slide" Target="/ppt/slides/slide6.xml" Id="Rd486c9bc779a4f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ac03c04684d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088b09b7c49c7" /><Relationship Type="http://schemas.openxmlformats.org/officeDocument/2006/relationships/theme" Target="/ppt/slideMasters/theme/theme1.xml" Id="R79721afc726e46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9088b09b7c49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b3dbf678749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dc09cf70149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0e6c5601640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9293350da4b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0f20fb1bb42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2d6f346304b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Strandsagvegen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firmapost@dalaokonomi.no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www.sagakl.no/vaare-kontorer/innlandet/dala-oekonomi-as/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985 282 013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