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933c2256ab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eb3434ae945e7"/>
  </p:sldMasterIdLst>
  <p:sldIdLst>
    <p:sldId xmlns:r="http://schemas.openxmlformats.org/officeDocument/2006/relationships" id="256" r:id="R75feee7057a547d4"/>
    <p:sldId xmlns:r="http://schemas.openxmlformats.org/officeDocument/2006/relationships" id="257" r:id="R7a57bf755038404e"/>
    <p:sldId xmlns:r="http://schemas.openxmlformats.org/officeDocument/2006/relationships" id="258" r:id="Rd0dcb97d998542f8"/>
    <p:sldId xmlns:r="http://schemas.openxmlformats.org/officeDocument/2006/relationships" id="259" r:id="R46681aed92214758"/>
    <p:sldId xmlns:r="http://schemas.openxmlformats.org/officeDocument/2006/relationships" id="260" r:id="Rd2e42021b3cd45d4"/>
    <p:sldId xmlns:r="http://schemas.openxmlformats.org/officeDocument/2006/relationships" id="261" r:id="R59acb7228cf64941"/>
    <p:sldId xmlns:r="http://schemas.openxmlformats.org/officeDocument/2006/relationships" id="262" r:id="Rbd4541fe0ffc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eb3434ae945e7" /><Relationship Type="http://schemas.openxmlformats.org/officeDocument/2006/relationships/slide" Target="/ppt/slides/slide1.xml" Id="R75feee7057a547d4" /><Relationship Type="http://schemas.openxmlformats.org/officeDocument/2006/relationships/slide" Target="/ppt/slides/slide2.xml" Id="R7a57bf755038404e" /><Relationship Type="http://schemas.openxmlformats.org/officeDocument/2006/relationships/slide" Target="/ppt/slides/slide3.xml" Id="Rd0dcb97d998542f8" /><Relationship Type="http://schemas.openxmlformats.org/officeDocument/2006/relationships/slide" Target="/ppt/slides/slide4.xml" Id="R46681aed92214758" /><Relationship Type="http://schemas.openxmlformats.org/officeDocument/2006/relationships/slide" Target="/ppt/slides/slide5.xml" Id="Rd2e42021b3cd45d4" /><Relationship Type="http://schemas.openxmlformats.org/officeDocument/2006/relationships/slide" Target="/ppt/slides/slide6.xml" Id="R59acb7228cf64941" /><Relationship Type="http://schemas.openxmlformats.org/officeDocument/2006/relationships/slide" Target="/ppt/slides/slide7.xml" Id="Rbd4541fe0ffc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84430e519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623a294f54e51" /><Relationship Type="http://schemas.openxmlformats.org/officeDocument/2006/relationships/theme" Target="/ppt/slideMasters/theme/theme1.xml" Id="R955d75a496cb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623a294f5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acd2f98aa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51975f76c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bda5bb8d2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21dcbdcc3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5b41437c0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e98894e7a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3c6c686cf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 ØKONOMI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9 781 569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785 895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2 972 426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FEIRING BØRGE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VENNESTRØM STIG ALDOR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MANGSET EVA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NYBAKKEN METTE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STRØMSØYEN BRITT HANNE  –  15,2 %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firmapost@dalaokonomi.no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www.sagakl.no/vaare-kontorer/innlandet/dala-oekonomi-as/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985 282 013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DALA ØKONOMI AS</a:t>
            </a:r>
          </a:p>
        </p:txBody>
      </p:sp>
    </p:spTree>
  </p:cSld>
  <p:clrMapOvr>
    <a:masterClrMapping xmlns:a="http://schemas.openxmlformats.org/drawingml/2006/main"/>
  </p:clrMapOvr>
</p:sld>
</file>