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5a2782bcb924f7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7f77f6271804968"/>
  </p:sldMasterIdLst>
  <p:sldIdLst>
    <p:sldId xmlns:r="http://schemas.openxmlformats.org/officeDocument/2006/relationships" id="256" r:id="R1c3e2b27bd3b47d2"/>
    <p:sldId xmlns:r="http://schemas.openxmlformats.org/officeDocument/2006/relationships" id="257" r:id="R8ca6ffb64e804690"/>
    <p:sldId xmlns:r="http://schemas.openxmlformats.org/officeDocument/2006/relationships" id="258" r:id="Rc7f8d2bd238e48f1"/>
    <p:sldId xmlns:r="http://schemas.openxmlformats.org/officeDocument/2006/relationships" id="259" r:id="Rb71441319bbf486d"/>
    <p:sldId xmlns:r="http://schemas.openxmlformats.org/officeDocument/2006/relationships" id="260" r:id="R4023ad5ef4df4cba"/>
    <p:sldId xmlns:r="http://schemas.openxmlformats.org/officeDocument/2006/relationships" id="261" r:id="R799c2f0933a948c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f77f6271804968" /><Relationship Type="http://schemas.openxmlformats.org/officeDocument/2006/relationships/slide" Target="/ppt/slides/slide1.xml" Id="R1c3e2b27bd3b47d2" /><Relationship Type="http://schemas.openxmlformats.org/officeDocument/2006/relationships/slide" Target="/ppt/slides/slide2.xml" Id="R8ca6ffb64e804690" /><Relationship Type="http://schemas.openxmlformats.org/officeDocument/2006/relationships/slide" Target="/ppt/slides/slide3.xml" Id="Rc7f8d2bd238e48f1" /><Relationship Type="http://schemas.openxmlformats.org/officeDocument/2006/relationships/slide" Target="/ppt/slides/slide4.xml" Id="Rb71441319bbf486d" /><Relationship Type="http://schemas.openxmlformats.org/officeDocument/2006/relationships/slide" Target="/ppt/slides/slide5.xml" Id="R4023ad5ef4df4cba" /><Relationship Type="http://schemas.openxmlformats.org/officeDocument/2006/relationships/slide" Target="/ppt/slides/slide6.xml" Id="R799c2f0933a948c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0b6ab1e88524f7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7080dbe13641b0" /><Relationship Type="http://schemas.openxmlformats.org/officeDocument/2006/relationships/theme" Target="/ppt/slideMasters/theme/theme1.xml" Id="R523cbf892866498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67080dbe13641b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468560a05b4e2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871c9e4950443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3cd174ca01459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7e11108d714e4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f7ae71d966409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82e95d952d4dd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HARDWARE ONLINE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HARDWARE ONLINE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HARDWARE ONLINE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HARDWARE ONLINE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HARDWARE ONLINE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HARDWARE ONLINE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EDDA MEDIA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HARDWARE ONLINE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985 282 633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HARDWARE ONLINE AS</a:t>
            </a:r>
          </a:p>
        </p:txBody>
      </p:sp>
    </p:spTree>
  </p:cSld>
  <p:clrMapOvr>
    <a:masterClrMapping xmlns:a="http://schemas.openxmlformats.org/drawingml/2006/main"/>
  </p:clrMapOvr>
</p:sld>
</file>