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e0b1dc177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d19aeb80e472b"/>
  </p:sldMasterIdLst>
  <p:sldIdLst>
    <p:sldId xmlns:r="http://schemas.openxmlformats.org/officeDocument/2006/relationships" id="256" r:id="Rdfa0f82bf3e74e1d"/>
    <p:sldId xmlns:r="http://schemas.openxmlformats.org/officeDocument/2006/relationships" id="257" r:id="R90afa8d300d1446d"/>
    <p:sldId xmlns:r="http://schemas.openxmlformats.org/officeDocument/2006/relationships" id="258" r:id="R99ba25730d7042f6"/>
    <p:sldId xmlns:r="http://schemas.openxmlformats.org/officeDocument/2006/relationships" id="259" r:id="Ra3732075be5f4dc9"/>
    <p:sldId xmlns:r="http://schemas.openxmlformats.org/officeDocument/2006/relationships" id="260" r:id="R75c9d1f35fd840fd"/>
    <p:sldId xmlns:r="http://schemas.openxmlformats.org/officeDocument/2006/relationships" id="261" r:id="R7627a7f6707e4ba4"/>
    <p:sldId xmlns:r="http://schemas.openxmlformats.org/officeDocument/2006/relationships" id="262" r:id="R4b39ed6cedcd48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d19aeb80e472b" /><Relationship Type="http://schemas.openxmlformats.org/officeDocument/2006/relationships/slide" Target="/ppt/slides/slide1.xml" Id="Rdfa0f82bf3e74e1d" /><Relationship Type="http://schemas.openxmlformats.org/officeDocument/2006/relationships/slide" Target="/ppt/slides/slide2.xml" Id="R90afa8d300d1446d" /><Relationship Type="http://schemas.openxmlformats.org/officeDocument/2006/relationships/slide" Target="/ppt/slides/slide3.xml" Id="R99ba25730d7042f6" /><Relationship Type="http://schemas.openxmlformats.org/officeDocument/2006/relationships/slide" Target="/ppt/slides/slide4.xml" Id="Ra3732075be5f4dc9" /><Relationship Type="http://schemas.openxmlformats.org/officeDocument/2006/relationships/slide" Target="/ppt/slides/slide5.xml" Id="R75c9d1f35fd840fd" /><Relationship Type="http://schemas.openxmlformats.org/officeDocument/2006/relationships/slide" Target="/ppt/slides/slide6.xml" Id="R7627a7f6707e4ba4" /><Relationship Type="http://schemas.openxmlformats.org/officeDocument/2006/relationships/slide" Target="/ppt/slides/slide7.xml" Id="R4b39ed6cedcd48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4c564f29348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7542c2cf64b08" /><Relationship Type="http://schemas.openxmlformats.org/officeDocument/2006/relationships/theme" Target="/ppt/slideMasters/theme/theme1.xml" Id="Rade868a55a184b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c7542c2cf64b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90c1aa13b4c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2e377555f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9f5f77c51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31ed756c1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d482dbc5d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0defefcef42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5b7d51e76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BØRØ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BØRØ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BØRØ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BØRØ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BØRØ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BØRØ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1 170 310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2 887 043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2 887 043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BØRØ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BØRØ ROBERT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BØRØ ANNE LISE TALSNES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BØRØ HÅVARD TALSNES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BØRØ JOAR TALSNES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BØRØ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BØRØ BYGGSERVICE AS</a:t>
            </a:r>
          </a:p>
        </p:txBody>
      </p:sp>
    </p:spTree>
  </p:cSld>
  <p:clrMapOvr>
    <a:masterClrMapping xmlns:a="http://schemas.openxmlformats.org/drawingml/2006/main"/>
  </p:clrMapOvr>
</p:sld>
</file>