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457053fa1a4f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76a466cb345fd"/>
  </p:sldMasterIdLst>
  <p:sldIdLst>
    <p:sldId xmlns:r="http://schemas.openxmlformats.org/officeDocument/2006/relationships" id="256" r:id="R782dfb6afe6a42c2"/>
    <p:sldId xmlns:r="http://schemas.openxmlformats.org/officeDocument/2006/relationships" id="257" r:id="R655c8d4075ab41b5"/>
    <p:sldId xmlns:r="http://schemas.openxmlformats.org/officeDocument/2006/relationships" id="258" r:id="R9a294d9df56540e9"/>
    <p:sldId xmlns:r="http://schemas.openxmlformats.org/officeDocument/2006/relationships" id="259" r:id="R6c11304297984561"/>
    <p:sldId xmlns:r="http://schemas.openxmlformats.org/officeDocument/2006/relationships" id="260" r:id="R3d598757649840a7"/>
    <p:sldId xmlns:r="http://schemas.openxmlformats.org/officeDocument/2006/relationships" id="261" r:id="Radc00097d78e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76a466cb345fd" /><Relationship Type="http://schemas.openxmlformats.org/officeDocument/2006/relationships/slide" Target="/ppt/slides/slide1.xml" Id="R782dfb6afe6a42c2" /><Relationship Type="http://schemas.openxmlformats.org/officeDocument/2006/relationships/slide" Target="/ppt/slides/slide2.xml" Id="R655c8d4075ab41b5" /><Relationship Type="http://schemas.openxmlformats.org/officeDocument/2006/relationships/slide" Target="/ppt/slides/slide3.xml" Id="R9a294d9df56540e9" /><Relationship Type="http://schemas.openxmlformats.org/officeDocument/2006/relationships/slide" Target="/ppt/slides/slide4.xml" Id="R6c11304297984561" /><Relationship Type="http://schemas.openxmlformats.org/officeDocument/2006/relationships/slide" Target="/ppt/slides/slide5.xml" Id="R3d598757649840a7" /><Relationship Type="http://schemas.openxmlformats.org/officeDocument/2006/relationships/slide" Target="/ppt/slides/slide6.xml" Id="Radc00097d78e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70b41df82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f15730ed04ef1" /><Relationship Type="http://schemas.openxmlformats.org/officeDocument/2006/relationships/theme" Target="/ppt/slideMasters/theme/theme1.xml" Id="Rd20c95281447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f15730ed0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d2e608aa648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1730f885f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caadc40de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9f58a2634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bed9f637c47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7894e4022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KVILVANG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KVILVANG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KVILVANG BJØRN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KVILVANG BERIT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985 284 679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KVILVANG AS</a:t>
            </a:r>
          </a:p>
        </p:txBody>
      </p:sp>
    </p:spTree>
  </p:cSld>
  <p:clrMapOvr>
    <a:masterClrMapping xmlns:a="http://schemas.openxmlformats.org/drawingml/2006/main"/>
  </p:clrMapOvr>
</p:sld>
</file>