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391be31c84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56e617f53b4a74"/>
  </p:sldMasterIdLst>
  <p:sldIdLst>
    <p:sldId xmlns:r="http://schemas.openxmlformats.org/officeDocument/2006/relationships" id="256" r:id="Rd5853b904ffe4ba2"/>
    <p:sldId xmlns:r="http://schemas.openxmlformats.org/officeDocument/2006/relationships" id="257" r:id="R18f15325c71f42c4"/>
    <p:sldId xmlns:r="http://schemas.openxmlformats.org/officeDocument/2006/relationships" id="258" r:id="Rd138cae844ee4c30"/>
    <p:sldId xmlns:r="http://schemas.openxmlformats.org/officeDocument/2006/relationships" id="259" r:id="R43c986a2c5734209"/>
    <p:sldId xmlns:r="http://schemas.openxmlformats.org/officeDocument/2006/relationships" id="260" r:id="R3293e113d5da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56e617f53b4a74" /><Relationship Type="http://schemas.openxmlformats.org/officeDocument/2006/relationships/slide" Target="/ppt/slides/slide1.xml" Id="Rd5853b904ffe4ba2" /><Relationship Type="http://schemas.openxmlformats.org/officeDocument/2006/relationships/slide" Target="/ppt/slides/slide2.xml" Id="R18f15325c71f42c4" /><Relationship Type="http://schemas.openxmlformats.org/officeDocument/2006/relationships/slide" Target="/ppt/slides/slide3.xml" Id="Rd138cae844ee4c30" /><Relationship Type="http://schemas.openxmlformats.org/officeDocument/2006/relationships/slide" Target="/ppt/slides/slide4.xml" Id="R43c986a2c5734209" /><Relationship Type="http://schemas.openxmlformats.org/officeDocument/2006/relationships/slide" Target="/ppt/slides/slide5.xml" Id="R3293e113d5da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762e2aa00242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b86dfc2e8e4d5d" /><Relationship Type="http://schemas.openxmlformats.org/officeDocument/2006/relationships/theme" Target="/ppt/slideMasters/theme/theme1.xml" Id="R2fddde9ab9f443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b86dfc2e8e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f0595bf124d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34f3022d40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d52ac20cf4d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f3f0e6a7a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db4bb4cc041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EGGEDAL SLIPESERVICE KJETIL BRÅTHEN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SLIPESERVICE KJETIL BRÅTHEN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EGGEDAL SLIPESERVICE KJETIL BRÅTHEN ble etablert [år] og holder til i 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SLIPESERVICE KJETIL BRÅTHEN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SLIPESERVICE KJETIL BRÅTHEN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SLIPESERVICE KJETIL BRÅTHEN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3359 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985 284 938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EGGEDAL SLIPESERVICE KJETIL BRÅTHEN</a:t>
            </a:r>
          </a:p>
        </p:txBody>
      </p:sp>
    </p:spTree>
  </p:cSld>
  <p:clrMapOvr>
    <a:masterClrMapping xmlns:a="http://schemas.openxmlformats.org/drawingml/2006/main"/>
  </p:clrMapOvr>
</p:sld>
</file>