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04951dd3440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2e0f07ba1541c0"/>
  </p:sldMasterIdLst>
  <p:sldIdLst>
    <p:sldId xmlns:r="http://schemas.openxmlformats.org/officeDocument/2006/relationships" id="256" r:id="Raaf29b1afa214cf4"/>
    <p:sldId xmlns:r="http://schemas.openxmlformats.org/officeDocument/2006/relationships" id="257" r:id="R29016de8def24494"/>
    <p:sldId xmlns:r="http://schemas.openxmlformats.org/officeDocument/2006/relationships" id="258" r:id="R1f6b9c661d0941a1"/>
    <p:sldId xmlns:r="http://schemas.openxmlformats.org/officeDocument/2006/relationships" id="259" r:id="Rd6e21a3313cc42b7"/>
    <p:sldId xmlns:r="http://schemas.openxmlformats.org/officeDocument/2006/relationships" id="260" r:id="R5559b5886a804910"/>
    <p:sldId xmlns:r="http://schemas.openxmlformats.org/officeDocument/2006/relationships" id="261" r:id="R8ae3a0ed88ea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e0f07ba1541c0" /><Relationship Type="http://schemas.openxmlformats.org/officeDocument/2006/relationships/slide" Target="/ppt/slides/slide1.xml" Id="Raaf29b1afa214cf4" /><Relationship Type="http://schemas.openxmlformats.org/officeDocument/2006/relationships/slide" Target="/ppt/slides/slide2.xml" Id="R29016de8def24494" /><Relationship Type="http://schemas.openxmlformats.org/officeDocument/2006/relationships/slide" Target="/ppt/slides/slide3.xml" Id="R1f6b9c661d0941a1" /><Relationship Type="http://schemas.openxmlformats.org/officeDocument/2006/relationships/slide" Target="/ppt/slides/slide4.xml" Id="Rd6e21a3313cc42b7" /><Relationship Type="http://schemas.openxmlformats.org/officeDocument/2006/relationships/slide" Target="/ppt/slides/slide5.xml" Id="R5559b5886a804910" /><Relationship Type="http://schemas.openxmlformats.org/officeDocument/2006/relationships/slide" Target="/ppt/slides/slide6.xml" Id="R8ae3a0ed88ea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f04e44205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067d44e464938" /><Relationship Type="http://schemas.openxmlformats.org/officeDocument/2006/relationships/theme" Target="/ppt/slideMasters/theme/theme1.xml" Id="R5058f66856d2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a067d44e46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b531448c4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e075672714f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26bcd812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18beeb0dd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8d89fff294c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2d1e63a54d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NSK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NSK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NSK SHIPPING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NSK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NSK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NSK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NSK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13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NSK SHIPPING AS</a:t>
            </a:r>
          </a:p>
        </p:txBody>
      </p:sp>
    </p:spTree>
  </p:cSld>
  <p:clrMapOvr>
    <a:masterClrMapping xmlns:a="http://schemas.openxmlformats.org/drawingml/2006/main"/>
  </p:clrMapOvr>
</p:sld>
</file>