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7b8e5cd60344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c196e15c04498d"/>
  </p:sldMasterIdLst>
  <p:sldIdLst>
    <p:sldId xmlns:r="http://schemas.openxmlformats.org/officeDocument/2006/relationships" id="256" r:id="Rbe7b79569d684e8c"/>
    <p:sldId xmlns:r="http://schemas.openxmlformats.org/officeDocument/2006/relationships" id="257" r:id="R9cfd398f36b34cad"/>
    <p:sldId xmlns:r="http://schemas.openxmlformats.org/officeDocument/2006/relationships" id="258" r:id="R4a44013c1bdc47d7"/>
    <p:sldId xmlns:r="http://schemas.openxmlformats.org/officeDocument/2006/relationships" id="259" r:id="Rc859d43628fa4eb3"/>
    <p:sldId xmlns:r="http://schemas.openxmlformats.org/officeDocument/2006/relationships" id="260" r:id="R940e0f4cbb2241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196e15c04498d" /><Relationship Type="http://schemas.openxmlformats.org/officeDocument/2006/relationships/slide" Target="/ppt/slides/slide1.xml" Id="Rbe7b79569d684e8c" /><Relationship Type="http://schemas.openxmlformats.org/officeDocument/2006/relationships/slide" Target="/ppt/slides/slide2.xml" Id="R9cfd398f36b34cad" /><Relationship Type="http://schemas.openxmlformats.org/officeDocument/2006/relationships/slide" Target="/ppt/slides/slide3.xml" Id="R4a44013c1bdc47d7" /><Relationship Type="http://schemas.openxmlformats.org/officeDocument/2006/relationships/slide" Target="/ppt/slides/slide4.xml" Id="Rc859d43628fa4eb3" /><Relationship Type="http://schemas.openxmlformats.org/officeDocument/2006/relationships/slide" Target="/ppt/slides/slide5.xml" Id="R940e0f4cbb2241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b6f7680284e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8239ca25d447b" /><Relationship Type="http://schemas.openxmlformats.org/officeDocument/2006/relationships/theme" Target="/ppt/slideMasters/theme/theme1.xml" Id="R8ae82e38da1c44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c8239ca25d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c6a588c1f44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6c1848d634c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0411923bd45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46fb9f49343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52eb6942f43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GULLBORG BERGE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GULLBORG BERGE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GULLBORG BERGE ble etablert [år] og holder til i Vang I Valdres.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GULLBORG BERGE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GULLBORG BERGE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GULLBORG BERGE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Bøaflata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2975 Vang I Valdres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70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985 288 259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GULLBORG BERGE</a:t>
            </a:r>
          </a:p>
        </p:txBody>
      </p:sp>
    </p:spTree>
  </p:cSld>
  <p:clrMapOvr>
    <a:masterClrMapping xmlns:a="http://schemas.openxmlformats.org/drawingml/2006/main"/>
  </p:clrMapOvr>
</p:sld>
</file>