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40ca382e840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3768e4574f41b8"/>
  </p:sldMasterIdLst>
  <p:sldIdLst>
    <p:sldId xmlns:r="http://schemas.openxmlformats.org/officeDocument/2006/relationships" id="256" r:id="Rb7d1d181bfa14c8b"/>
    <p:sldId xmlns:r="http://schemas.openxmlformats.org/officeDocument/2006/relationships" id="257" r:id="Rf0dc843c4c084833"/>
    <p:sldId xmlns:r="http://schemas.openxmlformats.org/officeDocument/2006/relationships" id="258" r:id="Rb135328b97424f79"/>
    <p:sldId xmlns:r="http://schemas.openxmlformats.org/officeDocument/2006/relationships" id="259" r:id="R028c2423470d41f4"/>
    <p:sldId xmlns:r="http://schemas.openxmlformats.org/officeDocument/2006/relationships" id="260" r:id="R96912ee1c0f34397"/>
    <p:sldId xmlns:r="http://schemas.openxmlformats.org/officeDocument/2006/relationships" id="261" r:id="R2c0344eac17245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768e4574f41b8" /><Relationship Type="http://schemas.openxmlformats.org/officeDocument/2006/relationships/slide" Target="/ppt/slides/slide1.xml" Id="Rb7d1d181bfa14c8b" /><Relationship Type="http://schemas.openxmlformats.org/officeDocument/2006/relationships/slide" Target="/ppt/slides/slide2.xml" Id="Rf0dc843c4c084833" /><Relationship Type="http://schemas.openxmlformats.org/officeDocument/2006/relationships/slide" Target="/ppt/slides/slide3.xml" Id="Rb135328b97424f79" /><Relationship Type="http://schemas.openxmlformats.org/officeDocument/2006/relationships/slide" Target="/ppt/slides/slide4.xml" Id="R028c2423470d41f4" /><Relationship Type="http://schemas.openxmlformats.org/officeDocument/2006/relationships/slide" Target="/ppt/slides/slide5.xml" Id="R96912ee1c0f34397" /><Relationship Type="http://schemas.openxmlformats.org/officeDocument/2006/relationships/slide" Target="/ppt/slides/slide6.xml" Id="R2c0344eac17245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7ae7950bc42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5d295575e4257" /><Relationship Type="http://schemas.openxmlformats.org/officeDocument/2006/relationships/theme" Target="/ppt/slideMasters/theme/theme1.xml" Id="R68177931ef0249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05d295575e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aedf9be6b4f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d8c13cc304f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abfdf3e1b48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222a347ba49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4af56e4e840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3fd8776cc40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VESTNES NÆRINGSFORUM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 NÆRINGSFORUM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VESTNES NÆRINGSFORUM ble etablert [år] og holder til i Vestnes.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 NÆRINGSFORUM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 NÆRINGSFORUM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 NÆRINGSFORUM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1 454 357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3 922 676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 NÆRINGSFORUM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00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gunnar@vestnes.biz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www.vestnes.biz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985 288 658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 NÆRINGSFORUM</a:t>
            </a:r>
          </a:p>
        </p:txBody>
      </p:sp>
    </p:spTree>
  </p:cSld>
  <p:clrMapOvr>
    <a:masterClrMapping xmlns:a="http://schemas.openxmlformats.org/drawingml/2006/main"/>
  </p:clrMapOvr>
</p:sld>
</file>