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29c5393570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82f49df594155"/>
  </p:sldMasterIdLst>
  <p:sldIdLst>
    <p:sldId xmlns:r="http://schemas.openxmlformats.org/officeDocument/2006/relationships" id="256" r:id="R3745eebcaa7b499f"/>
    <p:sldId xmlns:r="http://schemas.openxmlformats.org/officeDocument/2006/relationships" id="257" r:id="Rd5c804ce8b724fee"/>
    <p:sldId xmlns:r="http://schemas.openxmlformats.org/officeDocument/2006/relationships" id="258" r:id="R1da5a120703f4f1f"/>
    <p:sldId xmlns:r="http://schemas.openxmlformats.org/officeDocument/2006/relationships" id="259" r:id="Rd7fe03a150ce4512"/>
    <p:sldId xmlns:r="http://schemas.openxmlformats.org/officeDocument/2006/relationships" id="260" r:id="R7ae455528da64244"/>
    <p:sldId xmlns:r="http://schemas.openxmlformats.org/officeDocument/2006/relationships" id="261" r:id="R027a124308a8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82f49df594155" /><Relationship Type="http://schemas.openxmlformats.org/officeDocument/2006/relationships/slide" Target="/ppt/slides/slide1.xml" Id="R3745eebcaa7b499f" /><Relationship Type="http://schemas.openxmlformats.org/officeDocument/2006/relationships/slide" Target="/ppt/slides/slide2.xml" Id="Rd5c804ce8b724fee" /><Relationship Type="http://schemas.openxmlformats.org/officeDocument/2006/relationships/slide" Target="/ppt/slides/slide3.xml" Id="R1da5a120703f4f1f" /><Relationship Type="http://schemas.openxmlformats.org/officeDocument/2006/relationships/slide" Target="/ppt/slides/slide4.xml" Id="Rd7fe03a150ce4512" /><Relationship Type="http://schemas.openxmlformats.org/officeDocument/2006/relationships/slide" Target="/ppt/slides/slide5.xml" Id="R7ae455528da64244" /><Relationship Type="http://schemas.openxmlformats.org/officeDocument/2006/relationships/slide" Target="/ppt/slides/slide6.xml" Id="R027a124308a8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f81828242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88497b0514111" /><Relationship Type="http://schemas.openxmlformats.org/officeDocument/2006/relationships/theme" Target="/ppt/slideMasters/theme/theme1.xml" Id="R753715aa8420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88497b051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6ada1840743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1747b0680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cc80d20ff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b2aa85a8e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c1b09be86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4a755d19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