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a18d29e86e45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00886c1e624f29"/>
  </p:sldMasterIdLst>
  <p:sldIdLst>
    <p:sldId xmlns:r="http://schemas.openxmlformats.org/officeDocument/2006/relationships" id="256" r:id="R4053a9ab0c3c4e30"/>
    <p:sldId xmlns:r="http://schemas.openxmlformats.org/officeDocument/2006/relationships" id="257" r:id="R5ffef679677a43c2"/>
    <p:sldId xmlns:r="http://schemas.openxmlformats.org/officeDocument/2006/relationships" id="258" r:id="R9e0b39b98d3646b8"/>
    <p:sldId xmlns:r="http://schemas.openxmlformats.org/officeDocument/2006/relationships" id="259" r:id="R8182e93688174458"/>
    <p:sldId xmlns:r="http://schemas.openxmlformats.org/officeDocument/2006/relationships" id="260" r:id="Rd2172dcbe3514ed6"/>
    <p:sldId xmlns:r="http://schemas.openxmlformats.org/officeDocument/2006/relationships" id="261" r:id="R025e71db9efc400d"/>
    <p:sldId xmlns:r="http://schemas.openxmlformats.org/officeDocument/2006/relationships" id="262" r:id="R97aeff70a85c41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00886c1e624f29" /><Relationship Type="http://schemas.openxmlformats.org/officeDocument/2006/relationships/slide" Target="/ppt/slides/slide1.xml" Id="R4053a9ab0c3c4e30" /><Relationship Type="http://schemas.openxmlformats.org/officeDocument/2006/relationships/slide" Target="/ppt/slides/slide2.xml" Id="R5ffef679677a43c2" /><Relationship Type="http://schemas.openxmlformats.org/officeDocument/2006/relationships/slide" Target="/ppt/slides/slide3.xml" Id="R9e0b39b98d3646b8" /><Relationship Type="http://schemas.openxmlformats.org/officeDocument/2006/relationships/slide" Target="/ppt/slides/slide4.xml" Id="R8182e93688174458" /><Relationship Type="http://schemas.openxmlformats.org/officeDocument/2006/relationships/slide" Target="/ppt/slides/slide5.xml" Id="Rd2172dcbe3514ed6" /><Relationship Type="http://schemas.openxmlformats.org/officeDocument/2006/relationships/slide" Target="/ppt/slides/slide6.xml" Id="R025e71db9efc400d" /><Relationship Type="http://schemas.openxmlformats.org/officeDocument/2006/relationships/slide" Target="/ppt/slides/slide7.xml" Id="R97aeff70a85c41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da4833082645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b349f205647ff" /><Relationship Type="http://schemas.openxmlformats.org/officeDocument/2006/relationships/theme" Target="/ppt/slideMasters/theme/theme1.xml" Id="R7347007d1d9f44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eb349f205647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63183e1914c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d3b76ada049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db969028446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20d61857146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8a4e19f8041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89744690c41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288dc1f9145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HEMSEDAL ALPIN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 ALPIN HOTELL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8 658 761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3 754 692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3 507 094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79 241 115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147 546 246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SKIAB NORGESFASTIGHETER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PAM AS, Beddingen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05 53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985 289 085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