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6443fe745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683fb30a04cf0"/>
  </p:sldMasterIdLst>
  <p:sldIdLst>
    <p:sldId xmlns:r="http://schemas.openxmlformats.org/officeDocument/2006/relationships" id="256" r:id="Rc8b0aa3264304394"/>
    <p:sldId xmlns:r="http://schemas.openxmlformats.org/officeDocument/2006/relationships" id="257" r:id="Rf87225fc8b8f4fe7"/>
    <p:sldId xmlns:r="http://schemas.openxmlformats.org/officeDocument/2006/relationships" id="258" r:id="Rbfe5565573a246f7"/>
    <p:sldId xmlns:r="http://schemas.openxmlformats.org/officeDocument/2006/relationships" id="259" r:id="R9aa1e2f7b98840a7"/>
    <p:sldId xmlns:r="http://schemas.openxmlformats.org/officeDocument/2006/relationships" id="260" r:id="Rcdfd5302f4134dfa"/>
    <p:sldId xmlns:r="http://schemas.openxmlformats.org/officeDocument/2006/relationships" id="261" r:id="R4d6a975b659e4a2f"/>
    <p:sldId xmlns:r="http://schemas.openxmlformats.org/officeDocument/2006/relationships" id="262" r:id="R0734c9381553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683fb30a04cf0" /><Relationship Type="http://schemas.openxmlformats.org/officeDocument/2006/relationships/slide" Target="/ppt/slides/slide1.xml" Id="Rc8b0aa3264304394" /><Relationship Type="http://schemas.openxmlformats.org/officeDocument/2006/relationships/slide" Target="/ppt/slides/slide2.xml" Id="Rf87225fc8b8f4fe7" /><Relationship Type="http://schemas.openxmlformats.org/officeDocument/2006/relationships/slide" Target="/ppt/slides/slide3.xml" Id="Rbfe5565573a246f7" /><Relationship Type="http://schemas.openxmlformats.org/officeDocument/2006/relationships/slide" Target="/ppt/slides/slide4.xml" Id="R9aa1e2f7b98840a7" /><Relationship Type="http://schemas.openxmlformats.org/officeDocument/2006/relationships/slide" Target="/ppt/slides/slide5.xml" Id="Rcdfd5302f4134dfa" /><Relationship Type="http://schemas.openxmlformats.org/officeDocument/2006/relationships/slide" Target="/ppt/slides/slide6.xml" Id="R4d6a975b659e4a2f" /><Relationship Type="http://schemas.openxmlformats.org/officeDocument/2006/relationships/slide" Target="/ppt/slides/slide7.xml" Id="R0734c9381553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362c15d1e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b6ec72718402b" /><Relationship Type="http://schemas.openxmlformats.org/officeDocument/2006/relationships/theme" Target="/ppt/slideMasters/theme/theme1.xml" Id="Ra13e4afa9ca4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b6ec72718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e0c7641e5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396c46570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73346cfeb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60089c588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b2c2b650e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9bc218375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b273aa001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DESIGN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45 114 774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−4 125 490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28 163 146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SKOGEN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