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5b106985747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5625690ef14eea"/>
  </p:sldMasterIdLst>
  <p:sldIdLst>
    <p:sldId xmlns:r="http://schemas.openxmlformats.org/officeDocument/2006/relationships" id="256" r:id="R6f8dd4258cb64918"/>
    <p:sldId xmlns:r="http://schemas.openxmlformats.org/officeDocument/2006/relationships" id="257" r:id="R4edc41d1acd6410d"/>
    <p:sldId xmlns:r="http://schemas.openxmlformats.org/officeDocument/2006/relationships" id="258" r:id="Rc1709cd195d144f7"/>
    <p:sldId xmlns:r="http://schemas.openxmlformats.org/officeDocument/2006/relationships" id="259" r:id="R560e51573b79404d"/>
    <p:sldId xmlns:r="http://schemas.openxmlformats.org/officeDocument/2006/relationships" id="260" r:id="Rdafc8983b9594890"/>
    <p:sldId xmlns:r="http://schemas.openxmlformats.org/officeDocument/2006/relationships" id="261" r:id="Rf7ce8e43a427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625690ef14eea" /><Relationship Type="http://schemas.openxmlformats.org/officeDocument/2006/relationships/slide" Target="/ppt/slides/slide1.xml" Id="R6f8dd4258cb64918" /><Relationship Type="http://schemas.openxmlformats.org/officeDocument/2006/relationships/slide" Target="/ppt/slides/slide2.xml" Id="R4edc41d1acd6410d" /><Relationship Type="http://schemas.openxmlformats.org/officeDocument/2006/relationships/slide" Target="/ppt/slides/slide3.xml" Id="Rc1709cd195d144f7" /><Relationship Type="http://schemas.openxmlformats.org/officeDocument/2006/relationships/slide" Target="/ppt/slides/slide4.xml" Id="R560e51573b79404d" /><Relationship Type="http://schemas.openxmlformats.org/officeDocument/2006/relationships/slide" Target="/ppt/slides/slide5.xml" Id="Rdafc8983b9594890" /><Relationship Type="http://schemas.openxmlformats.org/officeDocument/2006/relationships/slide" Target="/ppt/slides/slide6.xml" Id="Rf7ce8e43a427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5af01ac6f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fa47e98224ae4" /><Relationship Type="http://schemas.openxmlformats.org/officeDocument/2006/relationships/theme" Target="/ppt/slideMasters/theme/theme1.xml" Id="Rbb647b9a9049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7fa47e98224a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fea3daa464d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d1e7018d1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dec3e413c47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dbf90c0f04a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c3bf7a1d54f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03c0dcc49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RAUFOSS MÅLETEKNIKK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MÅLETEKNIKK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RAUFOSS MÅLETEKNIKK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MÅLETEKNIKK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MÅLETEKNIKK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MÅLETEKNIKK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JANSEN TOM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NYHUS STEIN ARILD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MÅLETEKNIKK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985 293 597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RAUFOSS MÅLETEKNIKK AS</a:t>
            </a:r>
          </a:p>
        </p:txBody>
      </p:sp>
    </p:spTree>
  </p:cSld>
  <p:clrMapOvr>
    <a:masterClrMapping xmlns:a="http://schemas.openxmlformats.org/drawingml/2006/main"/>
  </p:clrMapOvr>
</p:sld>
</file>