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bdaaf6864b4d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c80da09880452f"/>
  </p:sldMasterIdLst>
  <p:sldIdLst>
    <p:sldId xmlns:r="http://schemas.openxmlformats.org/officeDocument/2006/relationships" id="256" r:id="Rdf8ecddf1250409d"/>
    <p:sldId xmlns:r="http://schemas.openxmlformats.org/officeDocument/2006/relationships" id="257" r:id="Rb756a8639d3d4ade"/>
    <p:sldId xmlns:r="http://schemas.openxmlformats.org/officeDocument/2006/relationships" id="258" r:id="R5278bd1c54c34c23"/>
    <p:sldId xmlns:r="http://schemas.openxmlformats.org/officeDocument/2006/relationships" id="259" r:id="R4e2bb070afe04fee"/>
    <p:sldId xmlns:r="http://schemas.openxmlformats.org/officeDocument/2006/relationships" id="260" r:id="R1b1b2fc6adc34d41"/>
    <p:sldId xmlns:r="http://schemas.openxmlformats.org/officeDocument/2006/relationships" id="261" r:id="Re076d930a77c4aed"/>
    <p:sldId xmlns:r="http://schemas.openxmlformats.org/officeDocument/2006/relationships" id="262" r:id="R045913fe3b044b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c80da09880452f" /><Relationship Type="http://schemas.openxmlformats.org/officeDocument/2006/relationships/slide" Target="/ppt/slides/slide1.xml" Id="Rdf8ecddf1250409d" /><Relationship Type="http://schemas.openxmlformats.org/officeDocument/2006/relationships/slide" Target="/ppt/slides/slide2.xml" Id="Rb756a8639d3d4ade" /><Relationship Type="http://schemas.openxmlformats.org/officeDocument/2006/relationships/slide" Target="/ppt/slides/slide3.xml" Id="R5278bd1c54c34c23" /><Relationship Type="http://schemas.openxmlformats.org/officeDocument/2006/relationships/slide" Target="/ppt/slides/slide4.xml" Id="R4e2bb070afe04fee" /><Relationship Type="http://schemas.openxmlformats.org/officeDocument/2006/relationships/slide" Target="/ppt/slides/slide5.xml" Id="R1b1b2fc6adc34d41" /><Relationship Type="http://schemas.openxmlformats.org/officeDocument/2006/relationships/slide" Target="/ppt/slides/slide6.xml" Id="Re076d930a77c4aed" /><Relationship Type="http://schemas.openxmlformats.org/officeDocument/2006/relationships/slide" Target="/ppt/slides/slide7.xml" Id="R045913fe3b044b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e0a80b70645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f2d94a08a41f7" /><Relationship Type="http://schemas.openxmlformats.org/officeDocument/2006/relationships/theme" Target="/ppt/slideMasters/theme/theme1.xml" Id="Rf08b6dadf717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af2d94a08a41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7488f8f8743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8a9d1ef724f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595bc20c94f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386c59a454f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5964651b04c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74353f8df40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9563d31e54f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STORGATA 19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STORGATA 19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19 AS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STORGATA 19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STORGATA 19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STORGATA 19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486 099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378 962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3 117 718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STORGATA 19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LARS FJELLERUD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FJELLERUD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STB BYGG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STORGATA 19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gate 97A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STORGATA 19 AS</a:t>
            </a:r>
          </a:p>
        </p:txBody>
      </p:sp>
    </p:spTree>
  </p:cSld>
  <p:clrMapOvr>
    <a:masterClrMapping xmlns:a="http://schemas.openxmlformats.org/drawingml/2006/main"/>
  </p:clrMapOvr>
</p:sld>
</file>