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299775f52343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82c6ea1ef64f2a"/>
  </p:sldMasterIdLst>
  <p:sldIdLst>
    <p:sldId xmlns:r="http://schemas.openxmlformats.org/officeDocument/2006/relationships" id="256" r:id="R681234b1b4504a58"/>
    <p:sldId xmlns:r="http://schemas.openxmlformats.org/officeDocument/2006/relationships" id="257" r:id="Rf7926e0021de4305"/>
    <p:sldId xmlns:r="http://schemas.openxmlformats.org/officeDocument/2006/relationships" id="258" r:id="R91eeb8696e204b55"/>
    <p:sldId xmlns:r="http://schemas.openxmlformats.org/officeDocument/2006/relationships" id="259" r:id="R37fcf8c0216c4fca"/>
    <p:sldId xmlns:r="http://schemas.openxmlformats.org/officeDocument/2006/relationships" id="260" r:id="R9007d646bd314f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82c6ea1ef64f2a" /><Relationship Type="http://schemas.openxmlformats.org/officeDocument/2006/relationships/slide" Target="/ppt/slides/slide1.xml" Id="R681234b1b4504a58" /><Relationship Type="http://schemas.openxmlformats.org/officeDocument/2006/relationships/slide" Target="/ppt/slides/slide2.xml" Id="Rf7926e0021de4305" /><Relationship Type="http://schemas.openxmlformats.org/officeDocument/2006/relationships/slide" Target="/ppt/slides/slide3.xml" Id="R91eeb8696e204b55" /><Relationship Type="http://schemas.openxmlformats.org/officeDocument/2006/relationships/slide" Target="/ppt/slides/slide4.xml" Id="R37fcf8c0216c4fca" /><Relationship Type="http://schemas.openxmlformats.org/officeDocument/2006/relationships/slide" Target="/ppt/slides/slide5.xml" Id="R9007d646bd314f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9aed55f0e143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34c9831de445f" /><Relationship Type="http://schemas.openxmlformats.org/officeDocument/2006/relationships/theme" Target="/ppt/slideMasters/theme/theme1.xml" Id="Rf6e7178824dc41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c34c9831de44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2efe90b7c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e294f8c8b48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06fa5f9cc46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f2b88720449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23f76bee141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 SOLENES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SOLENES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SOLENES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SOLENES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SOLENES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SOLENES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64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t-solen@online.no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985 296 200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SOLENES</a:t>
            </a:r>
          </a:p>
        </p:txBody>
      </p:sp>
    </p:spTree>
  </p:cSld>
  <p:clrMapOvr>
    <a:masterClrMapping xmlns:a="http://schemas.openxmlformats.org/drawingml/2006/main"/>
  </p:clrMapOvr>
</p:sld>
</file>