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1bb107382943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c38ffdffca44cb"/>
  </p:sldMasterIdLst>
  <p:sldIdLst>
    <p:sldId xmlns:r="http://schemas.openxmlformats.org/officeDocument/2006/relationships" id="256" r:id="Rdad6d396c8674296"/>
    <p:sldId xmlns:r="http://schemas.openxmlformats.org/officeDocument/2006/relationships" id="257" r:id="Rf4fbcd6ad2834a6f"/>
    <p:sldId xmlns:r="http://schemas.openxmlformats.org/officeDocument/2006/relationships" id="258" r:id="R34629d8b67284045"/>
    <p:sldId xmlns:r="http://schemas.openxmlformats.org/officeDocument/2006/relationships" id="259" r:id="R2e341d09638e4200"/>
    <p:sldId xmlns:r="http://schemas.openxmlformats.org/officeDocument/2006/relationships" id="260" r:id="Rc2c250229fa945da"/>
    <p:sldId xmlns:r="http://schemas.openxmlformats.org/officeDocument/2006/relationships" id="261" r:id="R942867c5f5b04c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38ffdffca44cb" /><Relationship Type="http://schemas.openxmlformats.org/officeDocument/2006/relationships/slide" Target="/ppt/slides/slide1.xml" Id="Rdad6d396c8674296" /><Relationship Type="http://schemas.openxmlformats.org/officeDocument/2006/relationships/slide" Target="/ppt/slides/slide2.xml" Id="Rf4fbcd6ad2834a6f" /><Relationship Type="http://schemas.openxmlformats.org/officeDocument/2006/relationships/slide" Target="/ppt/slides/slide3.xml" Id="R34629d8b67284045" /><Relationship Type="http://schemas.openxmlformats.org/officeDocument/2006/relationships/slide" Target="/ppt/slides/slide4.xml" Id="R2e341d09638e4200" /><Relationship Type="http://schemas.openxmlformats.org/officeDocument/2006/relationships/slide" Target="/ppt/slides/slide5.xml" Id="Rc2c250229fa945da" /><Relationship Type="http://schemas.openxmlformats.org/officeDocument/2006/relationships/slide" Target="/ppt/slides/slide6.xml" Id="R942867c5f5b04c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c9511338643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21c7c11204267" /><Relationship Type="http://schemas.openxmlformats.org/officeDocument/2006/relationships/theme" Target="/ppt/slideMasters/theme/theme1.xml" Id="Ra15c01c9b3c448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221c7c112042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0dead6c01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9b5c2c6e742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892db90844b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1efd3e95049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bf9392f1045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a9a24ccc843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ANDENES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Brensholm, Fridtjof Nansensgate 108A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ebrensholm@outlook.com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