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3c92e05f9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9309bd63b441a"/>
  </p:sldMasterIdLst>
  <p:sldIdLst>
    <p:sldId xmlns:r="http://schemas.openxmlformats.org/officeDocument/2006/relationships" id="256" r:id="R46a35a9aa8f74dc6"/>
    <p:sldId xmlns:r="http://schemas.openxmlformats.org/officeDocument/2006/relationships" id="257" r:id="R908c2f03995747fd"/>
    <p:sldId xmlns:r="http://schemas.openxmlformats.org/officeDocument/2006/relationships" id="258" r:id="Rc7c66db986e84ccd"/>
    <p:sldId xmlns:r="http://schemas.openxmlformats.org/officeDocument/2006/relationships" id="259" r:id="R8d0a4e3407ee45c0"/>
    <p:sldId xmlns:r="http://schemas.openxmlformats.org/officeDocument/2006/relationships" id="260" r:id="Rce3e1a6882bd4757"/>
    <p:sldId xmlns:r="http://schemas.openxmlformats.org/officeDocument/2006/relationships" id="261" r:id="R7ab1f636f9a34a71"/>
    <p:sldId xmlns:r="http://schemas.openxmlformats.org/officeDocument/2006/relationships" id="262" r:id="Re6c310595055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9309bd63b441a" /><Relationship Type="http://schemas.openxmlformats.org/officeDocument/2006/relationships/slide" Target="/ppt/slides/slide1.xml" Id="R46a35a9aa8f74dc6" /><Relationship Type="http://schemas.openxmlformats.org/officeDocument/2006/relationships/slide" Target="/ppt/slides/slide2.xml" Id="R908c2f03995747fd" /><Relationship Type="http://schemas.openxmlformats.org/officeDocument/2006/relationships/slide" Target="/ppt/slides/slide3.xml" Id="Rc7c66db986e84ccd" /><Relationship Type="http://schemas.openxmlformats.org/officeDocument/2006/relationships/slide" Target="/ppt/slides/slide4.xml" Id="R8d0a4e3407ee45c0" /><Relationship Type="http://schemas.openxmlformats.org/officeDocument/2006/relationships/slide" Target="/ppt/slides/slide5.xml" Id="Rce3e1a6882bd4757" /><Relationship Type="http://schemas.openxmlformats.org/officeDocument/2006/relationships/slide" Target="/ppt/slides/slide6.xml" Id="R7ab1f636f9a34a71" /><Relationship Type="http://schemas.openxmlformats.org/officeDocument/2006/relationships/slide" Target="/ppt/slides/slide7.xml" Id="Re6c310595055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8fc58d53a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ce1326aa4253" /><Relationship Type="http://schemas.openxmlformats.org/officeDocument/2006/relationships/theme" Target="/ppt/slideMasters/theme/theme1.xml" Id="R9dcf7c70f9b9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6ce1326aa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8953d724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6d8e52b4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b2cbabed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3b74271b6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2a50f221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61dfa68d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a055a621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