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5630d323f24f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c225ffc2944050"/>
  </p:sldMasterIdLst>
  <p:sldIdLst>
    <p:sldId xmlns:r="http://schemas.openxmlformats.org/officeDocument/2006/relationships" id="256" r:id="R99e5a75c7f244174"/>
    <p:sldId xmlns:r="http://schemas.openxmlformats.org/officeDocument/2006/relationships" id="257" r:id="R8e9b293829774662"/>
    <p:sldId xmlns:r="http://schemas.openxmlformats.org/officeDocument/2006/relationships" id="258" r:id="R4551f36c68a84db5"/>
    <p:sldId xmlns:r="http://schemas.openxmlformats.org/officeDocument/2006/relationships" id="259" r:id="R826bce5c55774a36"/>
    <p:sldId xmlns:r="http://schemas.openxmlformats.org/officeDocument/2006/relationships" id="260" r:id="R033da2f98cff4e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c225ffc2944050" /><Relationship Type="http://schemas.openxmlformats.org/officeDocument/2006/relationships/slide" Target="/ppt/slides/slide1.xml" Id="R99e5a75c7f244174" /><Relationship Type="http://schemas.openxmlformats.org/officeDocument/2006/relationships/slide" Target="/ppt/slides/slide2.xml" Id="R8e9b293829774662" /><Relationship Type="http://schemas.openxmlformats.org/officeDocument/2006/relationships/slide" Target="/ppt/slides/slide3.xml" Id="R4551f36c68a84db5" /><Relationship Type="http://schemas.openxmlformats.org/officeDocument/2006/relationships/slide" Target="/ppt/slides/slide4.xml" Id="R826bce5c55774a36" /><Relationship Type="http://schemas.openxmlformats.org/officeDocument/2006/relationships/slide" Target="/ppt/slides/slide5.xml" Id="R033da2f98cff4e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efbdb1def047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15190d452474c" /><Relationship Type="http://schemas.openxmlformats.org/officeDocument/2006/relationships/theme" Target="/ppt/slideMasters/theme/theme1.xml" Id="R40d6cc59fd1c45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d15190d45247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91e79e10e48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40c8a8ce244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692e740c843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5c63d91af943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cf301843f41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MUR &amp; VARME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MUR &amp;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MUR &amp; VARME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MUR &amp;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MUR &amp;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MUR &amp;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985 305 366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MUR &amp; VARME AS</a:t>
            </a:r>
          </a:p>
        </p:txBody>
      </p:sp>
    </p:spTree>
  </p:cSld>
  <p:clrMapOvr>
    <a:masterClrMapping xmlns:a="http://schemas.openxmlformats.org/drawingml/2006/main"/>
  </p:clrMapOvr>
</p:sld>
</file>