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d4ea013abb4a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96700a4dbb4728"/>
  </p:sldMasterIdLst>
  <p:sldIdLst>
    <p:sldId xmlns:r="http://schemas.openxmlformats.org/officeDocument/2006/relationships" id="256" r:id="R191fbf3434a64b19"/>
    <p:sldId xmlns:r="http://schemas.openxmlformats.org/officeDocument/2006/relationships" id="257" r:id="R1c86d78fe46444c5"/>
    <p:sldId xmlns:r="http://schemas.openxmlformats.org/officeDocument/2006/relationships" id="258" r:id="R7a684b46cd4c4249"/>
    <p:sldId xmlns:r="http://schemas.openxmlformats.org/officeDocument/2006/relationships" id="259" r:id="Re848798e322640d0"/>
    <p:sldId xmlns:r="http://schemas.openxmlformats.org/officeDocument/2006/relationships" id="260" r:id="R6a58954f13f74754"/>
    <p:sldId xmlns:r="http://schemas.openxmlformats.org/officeDocument/2006/relationships" id="261" r:id="R37932d047afb48ca"/>
    <p:sldId xmlns:r="http://schemas.openxmlformats.org/officeDocument/2006/relationships" id="262" r:id="Redb8b4e6dd0840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96700a4dbb4728" /><Relationship Type="http://schemas.openxmlformats.org/officeDocument/2006/relationships/slide" Target="/ppt/slides/slide1.xml" Id="R191fbf3434a64b19" /><Relationship Type="http://schemas.openxmlformats.org/officeDocument/2006/relationships/slide" Target="/ppt/slides/slide2.xml" Id="R1c86d78fe46444c5" /><Relationship Type="http://schemas.openxmlformats.org/officeDocument/2006/relationships/slide" Target="/ppt/slides/slide3.xml" Id="R7a684b46cd4c4249" /><Relationship Type="http://schemas.openxmlformats.org/officeDocument/2006/relationships/slide" Target="/ppt/slides/slide4.xml" Id="Re848798e322640d0" /><Relationship Type="http://schemas.openxmlformats.org/officeDocument/2006/relationships/slide" Target="/ppt/slides/slide5.xml" Id="R6a58954f13f74754" /><Relationship Type="http://schemas.openxmlformats.org/officeDocument/2006/relationships/slide" Target="/ppt/slides/slide6.xml" Id="R37932d047afb48ca" /><Relationship Type="http://schemas.openxmlformats.org/officeDocument/2006/relationships/slide" Target="/ppt/slides/slide7.xml" Id="Redb8b4e6dd0840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53fef6846840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9dd92b508941b0" /><Relationship Type="http://schemas.openxmlformats.org/officeDocument/2006/relationships/theme" Target="/ppt/slideMasters/theme/theme1.xml" Id="R2fdbef93cfc74e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9dd92b508941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99ffc3b1c42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356be102f4d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ed9e574b0544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47c1874904e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62d699d3843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21a8b3ee2145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708c0b07774a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RYBØ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RYBØ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RYBØ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RYBØ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RYBØ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RYBØ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155 223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155 223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RYBØ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MACAMA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STEINERUD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RYBØ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985 312 621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RYBØ AS</a:t>
            </a:r>
          </a:p>
        </p:txBody>
      </p:sp>
    </p:spTree>
  </p:cSld>
  <p:clrMapOvr>
    <a:masterClrMapping xmlns:a="http://schemas.openxmlformats.org/drawingml/2006/main"/>
  </p:clrMapOvr>
</p:sld>
</file>